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692" r:id="rId6"/>
  </p:sldMasterIdLst>
  <p:notesMasterIdLst>
    <p:notesMasterId r:id="rId31"/>
  </p:notesMasterIdLst>
  <p:handoutMasterIdLst>
    <p:handoutMasterId r:id="rId32"/>
  </p:handoutMasterIdLst>
  <p:sldIdLst>
    <p:sldId id="257" r:id="rId7"/>
    <p:sldId id="332" r:id="rId8"/>
    <p:sldId id="322" r:id="rId9"/>
    <p:sldId id="330" r:id="rId10"/>
    <p:sldId id="329" r:id="rId11"/>
    <p:sldId id="326" r:id="rId12"/>
    <p:sldId id="328" r:id="rId13"/>
    <p:sldId id="323" r:id="rId14"/>
    <p:sldId id="294" r:id="rId15"/>
    <p:sldId id="295" r:id="rId16"/>
    <p:sldId id="296" r:id="rId17"/>
    <p:sldId id="297" r:id="rId18"/>
    <p:sldId id="298" r:id="rId19"/>
    <p:sldId id="320" r:id="rId20"/>
    <p:sldId id="300" r:id="rId21"/>
    <p:sldId id="301" r:id="rId22"/>
    <p:sldId id="324" r:id="rId23"/>
    <p:sldId id="303" r:id="rId24"/>
    <p:sldId id="304" r:id="rId25"/>
    <p:sldId id="305" r:id="rId26"/>
    <p:sldId id="306" r:id="rId27"/>
    <p:sldId id="307" r:id="rId28"/>
    <p:sldId id="284" r:id="rId29"/>
    <p:sldId id="286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D1"/>
    <a:srgbClr val="3E596A"/>
    <a:srgbClr val="DDA735"/>
    <a:srgbClr val="A5B0B7"/>
    <a:srgbClr val="D29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D3FB6-3C01-4717-A144-1D4D2FC0CF83}" v="55" dt="2024-02-23T20:16:10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m Butler" userId="40cab1b0-40d8-406c-81be-667e8275fafb" providerId="ADAL" clId="{EDDD3FB6-3C01-4717-A144-1D4D2FC0CF83}"/>
    <pc:docChg chg="undo redo custSel modSld modMainMaster">
      <pc:chgData name="Liam Butler" userId="40cab1b0-40d8-406c-81be-667e8275fafb" providerId="ADAL" clId="{EDDD3FB6-3C01-4717-A144-1D4D2FC0CF83}" dt="2024-02-29T18:58:13.574" v="537" actId="20577"/>
      <pc:docMkLst>
        <pc:docMk/>
      </pc:docMkLst>
      <pc:sldChg chg="addSp delSp modSp mod">
        <pc:chgData name="Liam Butler" userId="40cab1b0-40d8-406c-81be-667e8275fafb" providerId="ADAL" clId="{EDDD3FB6-3C01-4717-A144-1D4D2FC0CF83}" dt="2024-02-22T18:25:25.808" v="102" actId="20577"/>
        <pc:sldMkLst>
          <pc:docMk/>
          <pc:sldMk cId="0" sldId="257"/>
        </pc:sldMkLst>
        <pc:spChg chg="mod">
          <ac:chgData name="Liam Butler" userId="40cab1b0-40d8-406c-81be-667e8275fafb" providerId="ADAL" clId="{EDDD3FB6-3C01-4717-A144-1D4D2FC0CF83}" dt="2024-02-22T18:25:25.808" v="102" actId="20577"/>
          <ac:spMkLst>
            <pc:docMk/>
            <pc:sldMk cId="0" sldId="257"/>
            <ac:spMk id="2" creationId="{B98A88CC-DA6B-DCCB-52EE-6A182C6A89E2}"/>
          </ac:spMkLst>
        </pc:spChg>
        <pc:spChg chg="del">
          <ac:chgData name="Liam Butler" userId="40cab1b0-40d8-406c-81be-667e8275fafb" providerId="ADAL" clId="{EDDD3FB6-3C01-4717-A144-1D4D2FC0CF83}" dt="2024-02-22T16:57:19.163" v="57" actId="478"/>
          <ac:spMkLst>
            <pc:docMk/>
            <pc:sldMk cId="0" sldId="257"/>
            <ac:spMk id="3" creationId="{8D218CA6-F2A5-4BDE-A13E-04BC2FB0CCB8}"/>
          </ac:spMkLst>
        </pc:spChg>
        <pc:spChg chg="add del mod ord">
          <ac:chgData name="Liam Butler" userId="40cab1b0-40d8-406c-81be-667e8275fafb" providerId="ADAL" clId="{EDDD3FB6-3C01-4717-A144-1D4D2FC0CF83}" dt="2024-02-22T16:56:16.209" v="48" actId="478"/>
          <ac:spMkLst>
            <pc:docMk/>
            <pc:sldMk cId="0" sldId="257"/>
            <ac:spMk id="7" creationId="{80A307FB-6F5E-AC0C-DB1B-EBA2D34A4B8A}"/>
          </ac:spMkLst>
        </pc:spChg>
        <pc:picChg chg="del">
          <ac:chgData name="Liam Butler" userId="40cab1b0-40d8-406c-81be-667e8275fafb" providerId="ADAL" clId="{EDDD3FB6-3C01-4717-A144-1D4D2FC0CF83}" dt="2024-02-22T16:50:48.047" v="0" actId="478"/>
          <ac:picMkLst>
            <pc:docMk/>
            <pc:sldMk cId="0" sldId="257"/>
            <ac:picMk id="5" creationId="{2023A9A8-E860-610F-2587-7BF4D515D60A}"/>
          </ac:picMkLst>
        </pc:picChg>
        <pc:picChg chg="add del mod">
          <ac:chgData name="Liam Butler" userId="40cab1b0-40d8-406c-81be-667e8275fafb" providerId="ADAL" clId="{EDDD3FB6-3C01-4717-A144-1D4D2FC0CF83}" dt="2024-02-22T16:56:58.181" v="51" actId="478"/>
          <ac:picMkLst>
            <pc:docMk/>
            <pc:sldMk cId="0" sldId="257"/>
            <ac:picMk id="6" creationId="{1914E18A-8222-0878-7302-4D66DA523D7F}"/>
          </ac:picMkLst>
        </pc:picChg>
        <pc:picChg chg="add mod">
          <ac:chgData name="Liam Butler" userId="40cab1b0-40d8-406c-81be-667e8275fafb" providerId="ADAL" clId="{EDDD3FB6-3C01-4717-A144-1D4D2FC0CF83}" dt="2024-02-22T17:02:02.759" v="64" actId="207"/>
          <ac:picMkLst>
            <pc:docMk/>
            <pc:sldMk cId="0" sldId="257"/>
            <ac:picMk id="9" creationId="{A29E1783-DC69-96B7-FC86-2710CF0782CF}"/>
          </ac:picMkLst>
        </pc:picChg>
      </pc:sldChg>
      <pc:sldChg chg="modSp mod">
        <pc:chgData name="Liam Butler" userId="40cab1b0-40d8-406c-81be-667e8275fafb" providerId="ADAL" clId="{EDDD3FB6-3C01-4717-A144-1D4D2FC0CF83}" dt="2024-02-23T14:13:01.672" v="487" actId="20577"/>
        <pc:sldMkLst>
          <pc:docMk/>
          <pc:sldMk cId="3196540426" sldId="296"/>
        </pc:sldMkLst>
        <pc:spChg chg="mod">
          <ac:chgData name="Liam Butler" userId="40cab1b0-40d8-406c-81be-667e8275fafb" providerId="ADAL" clId="{EDDD3FB6-3C01-4717-A144-1D4D2FC0CF83}" dt="2024-02-23T14:13:01.672" v="487" actId="20577"/>
          <ac:spMkLst>
            <pc:docMk/>
            <pc:sldMk cId="3196540426" sldId="296"/>
            <ac:spMk id="12291" creationId="{00000000-0000-0000-0000-000000000000}"/>
          </ac:spMkLst>
        </pc:spChg>
      </pc:sldChg>
      <pc:sldChg chg="modSp mod">
        <pc:chgData name="Liam Butler" userId="40cab1b0-40d8-406c-81be-667e8275fafb" providerId="ADAL" clId="{EDDD3FB6-3C01-4717-A144-1D4D2FC0CF83}" dt="2024-02-23T14:14:57.786" v="491" actId="20577"/>
        <pc:sldMkLst>
          <pc:docMk/>
          <pc:sldMk cId="435032905" sldId="304"/>
        </pc:sldMkLst>
        <pc:spChg chg="mod">
          <ac:chgData name="Liam Butler" userId="40cab1b0-40d8-406c-81be-667e8275fafb" providerId="ADAL" clId="{EDDD3FB6-3C01-4717-A144-1D4D2FC0CF83}" dt="2024-02-23T14:14:57.786" v="491" actId="20577"/>
          <ac:spMkLst>
            <pc:docMk/>
            <pc:sldMk cId="435032905" sldId="304"/>
            <ac:spMk id="4" creationId="{00000000-0000-0000-0000-000000000000}"/>
          </ac:spMkLst>
        </pc:spChg>
      </pc:sldChg>
      <pc:sldChg chg="addSp delSp modSp mod">
        <pc:chgData name="Liam Butler" userId="40cab1b0-40d8-406c-81be-667e8275fafb" providerId="ADAL" clId="{EDDD3FB6-3C01-4717-A144-1D4D2FC0CF83}" dt="2024-02-23T20:13:41.434" v="494" actId="1076"/>
        <pc:sldMkLst>
          <pc:docMk/>
          <pc:sldMk cId="2581110620" sldId="322"/>
        </pc:sldMkLst>
        <pc:graphicFrameChg chg="add mod">
          <ac:chgData name="Liam Butler" userId="40cab1b0-40d8-406c-81be-667e8275fafb" providerId="ADAL" clId="{EDDD3FB6-3C01-4717-A144-1D4D2FC0CF83}" dt="2024-02-22T18:43:40.416" v="125"/>
          <ac:graphicFrameMkLst>
            <pc:docMk/>
            <pc:sldMk cId="2581110620" sldId="322"/>
            <ac:graphicFrameMk id="3" creationId="{00000000-0008-0000-0000-000003000000}"/>
          </ac:graphicFrameMkLst>
        </pc:graphicFrameChg>
        <pc:graphicFrameChg chg="del">
          <ac:chgData name="Liam Butler" userId="40cab1b0-40d8-406c-81be-667e8275fafb" providerId="ADAL" clId="{EDDD3FB6-3C01-4717-A144-1D4D2FC0CF83}" dt="2024-02-22T18:42:51.236" v="103" actId="478"/>
          <ac:graphicFrameMkLst>
            <pc:docMk/>
            <pc:sldMk cId="2581110620" sldId="322"/>
            <ac:graphicFrameMk id="8" creationId="{63DE568F-1ADD-4CF9-9ADC-C577C4B2C40E}"/>
          </ac:graphicFrameMkLst>
        </pc:graphicFrameChg>
        <pc:picChg chg="add mod">
          <ac:chgData name="Liam Butler" userId="40cab1b0-40d8-406c-81be-667e8275fafb" providerId="ADAL" clId="{EDDD3FB6-3C01-4717-A144-1D4D2FC0CF83}" dt="2024-02-23T20:13:41.434" v="494" actId="1076"/>
          <ac:picMkLst>
            <pc:docMk/>
            <pc:sldMk cId="2581110620" sldId="322"/>
            <ac:picMk id="4" creationId="{1096314E-63A9-5734-B941-74AA6D4861CA}"/>
          </ac:picMkLst>
        </pc:picChg>
      </pc:sldChg>
      <pc:sldChg chg="addSp delSp modSp mod">
        <pc:chgData name="Liam Butler" userId="40cab1b0-40d8-406c-81be-667e8275fafb" providerId="ADAL" clId="{EDDD3FB6-3C01-4717-A144-1D4D2FC0CF83}" dt="2024-02-23T20:16:56.025" v="533" actId="20577"/>
        <pc:sldMkLst>
          <pc:docMk/>
          <pc:sldMk cId="4277330813" sldId="326"/>
        </pc:sldMkLst>
        <pc:spChg chg="add mod">
          <ac:chgData name="Liam Butler" userId="40cab1b0-40d8-406c-81be-667e8275fafb" providerId="ADAL" clId="{EDDD3FB6-3C01-4717-A144-1D4D2FC0CF83}" dt="2024-02-22T19:15:39.337" v="257" actId="571"/>
          <ac:spMkLst>
            <pc:docMk/>
            <pc:sldMk cId="4277330813" sldId="326"/>
            <ac:spMk id="3" creationId="{2E658F9B-20BF-C677-993D-0EC4A8AE66CF}"/>
          </ac:spMkLst>
        </pc:spChg>
        <pc:spChg chg="mod">
          <ac:chgData name="Liam Butler" userId="40cab1b0-40d8-406c-81be-667e8275fafb" providerId="ADAL" clId="{EDDD3FB6-3C01-4717-A144-1D4D2FC0CF83}" dt="2024-02-22T19:12:30.466" v="183" actId="20577"/>
          <ac:spMkLst>
            <pc:docMk/>
            <pc:sldMk cId="4277330813" sldId="326"/>
            <ac:spMk id="8" creationId="{A4472F62-0480-1CB3-E939-89C3294102C2}"/>
          </ac:spMkLst>
        </pc:spChg>
        <pc:spChg chg="mod">
          <ac:chgData name="Liam Butler" userId="40cab1b0-40d8-406c-81be-667e8275fafb" providerId="ADAL" clId="{EDDD3FB6-3C01-4717-A144-1D4D2FC0CF83}" dt="2024-02-23T20:16:56.025" v="533" actId="20577"/>
          <ac:spMkLst>
            <pc:docMk/>
            <pc:sldMk cId="4277330813" sldId="326"/>
            <ac:spMk id="12" creationId="{21403A01-1A1E-9ED1-9425-CD149982F9D6}"/>
          </ac:spMkLst>
        </pc:spChg>
        <pc:picChg chg="add mod">
          <ac:chgData name="Liam Butler" userId="40cab1b0-40d8-406c-81be-667e8275fafb" providerId="ADAL" clId="{EDDD3FB6-3C01-4717-A144-1D4D2FC0CF83}" dt="2024-02-22T18:53:59.869" v="168" actId="1076"/>
          <ac:picMkLst>
            <pc:docMk/>
            <pc:sldMk cId="4277330813" sldId="326"/>
            <ac:picMk id="2" creationId="{75449E1B-1043-00D9-6A3D-1E9690DD194A}"/>
          </ac:picMkLst>
        </pc:picChg>
        <pc:picChg chg="add mod">
          <ac:chgData name="Liam Butler" userId="40cab1b0-40d8-406c-81be-667e8275fafb" providerId="ADAL" clId="{EDDD3FB6-3C01-4717-A144-1D4D2FC0CF83}" dt="2024-02-23T20:15:08.899" v="504"/>
          <ac:picMkLst>
            <pc:docMk/>
            <pc:sldMk cId="4277330813" sldId="326"/>
            <ac:picMk id="3" creationId="{13612E80-FA43-E661-5F2A-F85F1329EA0D}"/>
          </ac:picMkLst>
        </pc:picChg>
        <pc:picChg chg="del">
          <ac:chgData name="Liam Butler" userId="40cab1b0-40d8-406c-81be-667e8275fafb" providerId="ADAL" clId="{EDDD3FB6-3C01-4717-A144-1D4D2FC0CF83}" dt="2024-02-22T18:53:55.174" v="166" actId="478"/>
          <ac:picMkLst>
            <pc:docMk/>
            <pc:sldMk cId="4277330813" sldId="326"/>
            <ac:picMk id="4" creationId="{91BA686B-44DE-171C-25AD-D93EA66A89C3}"/>
          </ac:picMkLst>
        </pc:picChg>
      </pc:sldChg>
      <pc:sldChg chg="addSp delSp modSp mod">
        <pc:chgData name="Liam Butler" userId="40cab1b0-40d8-406c-81be-667e8275fafb" providerId="ADAL" clId="{EDDD3FB6-3C01-4717-A144-1D4D2FC0CF83}" dt="2024-02-23T20:15:19.177" v="507" actId="1036"/>
        <pc:sldMkLst>
          <pc:docMk/>
          <pc:sldMk cId="604580028" sldId="328"/>
        </pc:sldMkLst>
        <pc:spChg chg="mod">
          <ac:chgData name="Liam Butler" userId="40cab1b0-40d8-406c-81be-667e8275fafb" providerId="ADAL" clId="{EDDD3FB6-3C01-4717-A144-1D4D2FC0CF83}" dt="2024-02-22T19:25:21.861" v="471" actId="1076"/>
          <ac:spMkLst>
            <pc:docMk/>
            <pc:sldMk cId="604580028" sldId="328"/>
            <ac:spMk id="4" creationId="{E8369A95-4FE5-54B9-6F83-158033F4610B}"/>
          </ac:spMkLst>
        </pc:spChg>
        <pc:spChg chg="mod">
          <ac:chgData name="Liam Butler" userId="40cab1b0-40d8-406c-81be-667e8275fafb" providerId="ADAL" clId="{EDDD3FB6-3C01-4717-A144-1D4D2FC0CF83}" dt="2024-02-22T19:25:13.645" v="470" actId="1076"/>
          <ac:spMkLst>
            <pc:docMk/>
            <pc:sldMk cId="604580028" sldId="328"/>
            <ac:spMk id="8" creationId="{045041CE-012F-02B2-9F7B-4040F147C886}"/>
          </ac:spMkLst>
        </pc:spChg>
        <pc:spChg chg="mod">
          <ac:chgData name="Liam Butler" userId="40cab1b0-40d8-406c-81be-667e8275fafb" providerId="ADAL" clId="{EDDD3FB6-3C01-4717-A144-1D4D2FC0CF83}" dt="2024-02-22T19:25:11.201" v="469" actId="1076"/>
          <ac:spMkLst>
            <pc:docMk/>
            <pc:sldMk cId="604580028" sldId="328"/>
            <ac:spMk id="11" creationId="{E38A9BD6-DD68-B4FB-5444-56FAC12D30B2}"/>
          </ac:spMkLst>
        </pc:spChg>
        <pc:spChg chg="mod">
          <ac:chgData name="Liam Butler" userId="40cab1b0-40d8-406c-81be-667e8275fafb" providerId="ADAL" clId="{EDDD3FB6-3C01-4717-A144-1D4D2FC0CF83}" dt="2024-02-22T19:25:11.201" v="469" actId="1076"/>
          <ac:spMkLst>
            <pc:docMk/>
            <pc:sldMk cId="604580028" sldId="328"/>
            <ac:spMk id="12" creationId="{008B1DEF-DB41-E41B-80DC-653531BEA518}"/>
          </ac:spMkLst>
        </pc:spChg>
        <pc:spChg chg="mod">
          <ac:chgData name="Liam Butler" userId="40cab1b0-40d8-406c-81be-667e8275fafb" providerId="ADAL" clId="{EDDD3FB6-3C01-4717-A144-1D4D2FC0CF83}" dt="2024-02-22T19:25:11.201" v="469" actId="1076"/>
          <ac:spMkLst>
            <pc:docMk/>
            <pc:sldMk cId="604580028" sldId="328"/>
            <ac:spMk id="13" creationId="{E97F309D-1903-44C6-AF95-046C9153A890}"/>
          </ac:spMkLst>
        </pc:spChg>
        <pc:spChg chg="mod">
          <ac:chgData name="Liam Butler" userId="40cab1b0-40d8-406c-81be-667e8275fafb" providerId="ADAL" clId="{EDDD3FB6-3C01-4717-A144-1D4D2FC0CF83}" dt="2024-02-22T19:25:11.201" v="469" actId="1076"/>
          <ac:spMkLst>
            <pc:docMk/>
            <pc:sldMk cId="604580028" sldId="328"/>
            <ac:spMk id="14" creationId="{7269F87B-1F0B-F856-7445-654F5D2EA695}"/>
          </ac:spMkLst>
        </pc:spChg>
        <pc:spChg chg="mod">
          <ac:chgData name="Liam Butler" userId="40cab1b0-40d8-406c-81be-667e8275fafb" providerId="ADAL" clId="{EDDD3FB6-3C01-4717-A144-1D4D2FC0CF83}" dt="2024-02-22T19:25:11.201" v="469" actId="1076"/>
          <ac:spMkLst>
            <pc:docMk/>
            <pc:sldMk cId="604580028" sldId="328"/>
            <ac:spMk id="15" creationId="{BC325C09-D6F9-7EE2-26CE-9461F67C0EFA}"/>
          </ac:spMkLst>
        </pc:spChg>
        <pc:spChg chg="mod">
          <ac:chgData name="Liam Butler" userId="40cab1b0-40d8-406c-81be-667e8275fafb" providerId="ADAL" clId="{EDDD3FB6-3C01-4717-A144-1D4D2FC0CF83}" dt="2024-02-22T19:25:11.201" v="469" actId="1076"/>
          <ac:spMkLst>
            <pc:docMk/>
            <pc:sldMk cId="604580028" sldId="328"/>
            <ac:spMk id="16" creationId="{CE10EB62-C816-A795-43EE-7B8EF03D0C97}"/>
          </ac:spMkLst>
        </pc:spChg>
        <pc:spChg chg="mod">
          <ac:chgData name="Liam Butler" userId="40cab1b0-40d8-406c-81be-667e8275fafb" providerId="ADAL" clId="{EDDD3FB6-3C01-4717-A144-1D4D2FC0CF83}" dt="2024-02-22T19:25:11.201" v="469" actId="1076"/>
          <ac:spMkLst>
            <pc:docMk/>
            <pc:sldMk cId="604580028" sldId="328"/>
            <ac:spMk id="18" creationId="{05B552CD-6BE4-7FAE-290D-B11963148D70}"/>
          </ac:spMkLst>
        </pc:spChg>
        <pc:spChg chg="mod">
          <ac:chgData name="Liam Butler" userId="40cab1b0-40d8-406c-81be-667e8275fafb" providerId="ADAL" clId="{EDDD3FB6-3C01-4717-A144-1D4D2FC0CF83}" dt="2024-02-22T19:25:11.201" v="469" actId="1076"/>
          <ac:spMkLst>
            <pc:docMk/>
            <pc:sldMk cId="604580028" sldId="328"/>
            <ac:spMk id="19" creationId="{370B7A1B-9F59-28E9-37CA-62A734330380}"/>
          </ac:spMkLst>
        </pc:spChg>
        <pc:spChg chg="mod">
          <ac:chgData name="Liam Butler" userId="40cab1b0-40d8-406c-81be-667e8275fafb" providerId="ADAL" clId="{EDDD3FB6-3C01-4717-A144-1D4D2FC0CF83}" dt="2024-02-22T19:25:11.201" v="469" actId="1076"/>
          <ac:spMkLst>
            <pc:docMk/>
            <pc:sldMk cId="604580028" sldId="328"/>
            <ac:spMk id="20" creationId="{E7583A3D-3459-9370-8376-1C5E23A0F5E0}"/>
          </ac:spMkLst>
        </pc:spChg>
        <pc:spChg chg="mod">
          <ac:chgData name="Liam Butler" userId="40cab1b0-40d8-406c-81be-667e8275fafb" providerId="ADAL" clId="{EDDD3FB6-3C01-4717-A144-1D4D2FC0CF83}" dt="2024-02-22T19:25:11.201" v="469" actId="1076"/>
          <ac:spMkLst>
            <pc:docMk/>
            <pc:sldMk cId="604580028" sldId="328"/>
            <ac:spMk id="21" creationId="{746CAB8F-14A7-0D8D-7661-1BC34964216B}"/>
          </ac:spMkLst>
        </pc:spChg>
        <pc:spChg chg="mod">
          <ac:chgData name="Liam Butler" userId="40cab1b0-40d8-406c-81be-667e8275fafb" providerId="ADAL" clId="{EDDD3FB6-3C01-4717-A144-1D4D2FC0CF83}" dt="2024-02-22T19:25:11.201" v="469" actId="1076"/>
          <ac:spMkLst>
            <pc:docMk/>
            <pc:sldMk cId="604580028" sldId="328"/>
            <ac:spMk id="22" creationId="{2E95B006-A4A1-499C-554F-451B93F1FD16}"/>
          </ac:spMkLst>
        </pc:spChg>
        <pc:spChg chg="mod">
          <ac:chgData name="Liam Butler" userId="40cab1b0-40d8-406c-81be-667e8275fafb" providerId="ADAL" clId="{EDDD3FB6-3C01-4717-A144-1D4D2FC0CF83}" dt="2024-02-22T19:25:11.201" v="469" actId="1076"/>
          <ac:spMkLst>
            <pc:docMk/>
            <pc:sldMk cId="604580028" sldId="328"/>
            <ac:spMk id="23" creationId="{86CF26B9-B770-87ED-F04A-058346CB4CB8}"/>
          </ac:spMkLst>
        </pc:spChg>
        <pc:picChg chg="del">
          <ac:chgData name="Liam Butler" userId="40cab1b0-40d8-406c-81be-667e8275fafb" providerId="ADAL" clId="{EDDD3FB6-3C01-4717-A144-1D4D2FC0CF83}" dt="2024-02-22T18:54:08.552" v="170" actId="478"/>
          <ac:picMkLst>
            <pc:docMk/>
            <pc:sldMk cId="604580028" sldId="328"/>
            <ac:picMk id="2" creationId="{ACA4C78F-ED31-F3AC-4A26-251CAFBF535D}"/>
          </ac:picMkLst>
        </pc:picChg>
        <pc:picChg chg="add mod">
          <ac:chgData name="Liam Butler" userId="40cab1b0-40d8-406c-81be-667e8275fafb" providerId="ADAL" clId="{EDDD3FB6-3C01-4717-A144-1D4D2FC0CF83}" dt="2024-02-23T20:15:19.177" v="507" actId="1036"/>
          <ac:picMkLst>
            <pc:docMk/>
            <pc:sldMk cId="604580028" sldId="328"/>
            <ac:picMk id="2" creationId="{FC19ACFA-4149-1C95-9B65-684A90782A17}"/>
          </ac:picMkLst>
        </pc:picChg>
        <pc:picChg chg="add mod">
          <ac:chgData name="Liam Butler" userId="40cab1b0-40d8-406c-81be-667e8275fafb" providerId="ADAL" clId="{EDDD3FB6-3C01-4717-A144-1D4D2FC0CF83}" dt="2024-02-22T18:54:25.077" v="174" actId="1038"/>
          <ac:picMkLst>
            <pc:docMk/>
            <pc:sldMk cId="604580028" sldId="328"/>
            <ac:picMk id="3" creationId="{ADB1C10E-EB62-ECE7-C3BE-C0276E23DA4E}"/>
          </ac:picMkLst>
        </pc:picChg>
      </pc:sldChg>
      <pc:sldChg chg="addSp delSp modSp mod">
        <pc:chgData name="Liam Butler" userId="40cab1b0-40d8-406c-81be-667e8275fafb" providerId="ADAL" clId="{EDDD3FB6-3C01-4717-A144-1D4D2FC0CF83}" dt="2024-02-23T20:16:10.104" v="514"/>
        <pc:sldMkLst>
          <pc:docMk/>
          <pc:sldMk cId="1039883094" sldId="329"/>
        </pc:sldMkLst>
        <pc:spChg chg="del">
          <ac:chgData name="Liam Butler" userId="40cab1b0-40d8-406c-81be-667e8275fafb" providerId="ADAL" clId="{EDDD3FB6-3C01-4717-A144-1D4D2FC0CF83}" dt="2024-02-23T14:09:39.348" v="485" actId="478"/>
          <ac:spMkLst>
            <pc:docMk/>
            <pc:sldMk cId="1039883094" sldId="329"/>
            <ac:spMk id="2" creationId="{62B71B5E-0ED6-1BF8-F5C3-913E249F844B}"/>
          </ac:spMkLst>
        </pc:spChg>
        <pc:spChg chg="mod">
          <ac:chgData name="Liam Butler" userId="40cab1b0-40d8-406c-81be-667e8275fafb" providerId="ADAL" clId="{EDDD3FB6-3C01-4717-A144-1D4D2FC0CF83}" dt="2024-02-23T14:06:35.447" v="482" actId="20577"/>
          <ac:spMkLst>
            <pc:docMk/>
            <pc:sldMk cId="1039883094" sldId="329"/>
            <ac:spMk id="4" creationId="{E7D0DD7C-4B9E-4881-8F4F-9E015F4D9BE9}"/>
          </ac:spMkLst>
        </pc:spChg>
        <pc:spChg chg="add del mod">
          <ac:chgData name="Liam Butler" userId="40cab1b0-40d8-406c-81be-667e8275fafb" providerId="ADAL" clId="{EDDD3FB6-3C01-4717-A144-1D4D2FC0CF83}" dt="2024-02-23T20:16:09.201" v="513" actId="478"/>
          <ac:spMkLst>
            <pc:docMk/>
            <pc:sldMk cId="1039883094" sldId="329"/>
            <ac:spMk id="5" creationId="{EBDD833E-080D-AC6C-3D8D-3F9E0C30AE7B}"/>
          </ac:spMkLst>
        </pc:spChg>
        <pc:spChg chg="add mod">
          <ac:chgData name="Liam Butler" userId="40cab1b0-40d8-406c-81be-667e8275fafb" providerId="ADAL" clId="{EDDD3FB6-3C01-4717-A144-1D4D2FC0CF83}" dt="2024-02-23T20:16:10.104" v="514"/>
          <ac:spMkLst>
            <pc:docMk/>
            <pc:sldMk cId="1039883094" sldId="329"/>
            <ac:spMk id="6" creationId="{26F3CBC2-203A-EEFA-F631-59E67F5F050A}"/>
          </ac:spMkLst>
        </pc:spChg>
        <pc:spChg chg="mod">
          <ac:chgData name="Liam Butler" userId="40cab1b0-40d8-406c-81be-667e8275fafb" providerId="ADAL" clId="{EDDD3FB6-3C01-4717-A144-1D4D2FC0CF83}" dt="2024-02-22T18:45:17.678" v="140" actId="20577"/>
          <ac:spMkLst>
            <pc:docMk/>
            <pc:sldMk cId="1039883094" sldId="329"/>
            <ac:spMk id="19459" creationId="{FCC30C7C-1764-4A0A-8A5C-74C5CFD49F13}"/>
          </ac:spMkLst>
        </pc:spChg>
        <pc:picChg chg="add mod">
          <ac:chgData name="Liam Butler" userId="40cab1b0-40d8-406c-81be-667e8275fafb" providerId="ADAL" clId="{EDDD3FB6-3C01-4717-A144-1D4D2FC0CF83}" dt="2024-02-23T20:14:54.124" v="503" actId="1076"/>
          <ac:picMkLst>
            <pc:docMk/>
            <pc:sldMk cId="1039883094" sldId="329"/>
            <ac:picMk id="2" creationId="{38F2330D-778C-ABD2-605D-E1ACBBA4EF99}"/>
          </ac:picMkLst>
        </pc:picChg>
        <pc:picChg chg="add mod">
          <ac:chgData name="Liam Butler" userId="40cab1b0-40d8-406c-81be-667e8275fafb" providerId="ADAL" clId="{EDDD3FB6-3C01-4717-A144-1D4D2FC0CF83}" dt="2024-02-23T20:14:52.794" v="502" actId="1076"/>
          <ac:picMkLst>
            <pc:docMk/>
            <pc:sldMk cId="1039883094" sldId="329"/>
            <ac:picMk id="3" creationId="{E359751A-0EA0-29DF-2442-5842AA1B1526}"/>
          </ac:picMkLst>
        </pc:picChg>
        <pc:picChg chg="del">
          <ac:chgData name="Liam Butler" userId="40cab1b0-40d8-406c-81be-667e8275fafb" providerId="ADAL" clId="{EDDD3FB6-3C01-4717-A144-1D4D2FC0CF83}" dt="2024-02-22T18:53:08.156" v="161" actId="478"/>
          <ac:picMkLst>
            <pc:docMk/>
            <pc:sldMk cId="1039883094" sldId="329"/>
            <ac:picMk id="6" creationId="{6B1E5DD3-1B10-B795-B7B6-AC93262C4CFA}"/>
          </ac:picMkLst>
        </pc:picChg>
      </pc:sldChg>
      <pc:sldChg chg="addSp delSp modSp mod">
        <pc:chgData name="Liam Butler" userId="40cab1b0-40d8-406c-81be-667e8275fafb" providerId="ADAL" clId="{EDDD3FB6-3C01-4717-A144-1D4D2FC0CF83}" dt="2024-02-29T18:58:13.574" v="537" actId="20577"/>
        <pc:sldMkLst>
          <pc:docMk/>
          <pc:sldMk cId="856416376" sldId="330"/>
        </pc:sldMkLst>
        <pc:spChg chg="del mod">
          <ac:chgData name="Liam Butler" userId="40cab1b0-40d8-406c-81be-667e8275fafb" providerId="ADAL" clId="{EDDD3FB6-3C01-4717-A144-1D4D2FC0CF83}" dt="2024-02-23T20:16:04.046" v="512" actId="478"/>
          <ac:spMkLst>
            <pc:docMk/>
            <pc:sldMk cId="856416376" sldId="330"/>
            <ac:spMk id="2" creationId="{5CC48FE6-E4D7-BB6C-6560-F94BBD1E66DD}"/>
          </ac:spMkLst>
        </pc:spChg>
        <pc:spChg chg="mod">
          <ac:chgData name="Liam Butler" userId="40cab1b0-40d8-406c-81be-667e8275fafb" providerId="ADAL" clId="{EDDD3FB6-3C01-4717-A144-1D4D2FC0CF83}" dt="2024-02-29T18:58:13.574" v="537" actId="20577"/>
          <ac:spMkLst>
            <pc:docMk/>
            <pc:sldMk cId="856416376" sldId="330"/>
            <ac:spMk id="4" creationId="{E7D0DD7C-4B9E-4881-8F4F-9E015F4D9BE9}"/>
          </ac:spMkLst>
        </pc:spChg>
        <pc:spChg chg="add mod">
          <ac:chgData name="Liam Butler" userId="40cab1b0-40d8-406c-81be-667e8275fafb" providerId="ADAL" clId="{EDDD3FB6-3C01-4717-A144-1D4D2FC0CF83}" dt="2024-02-23T20:16:00.365" v="511"/>
          <ac:spMkLst>
            <pc:docMk/>
            <pc:sldMk cId="856416376" sldId="330"/>
            <ac:spMk id="5" creationId="{8F132567-FE33-D639-A56A-54869DC151F7}"/>
          </ac:spMkLst>
        </pc:spChg>
        <pc:picChg chg="add mod">
          <ac:chgData name="Liam Butler" userId="40cab1b0-40d8-406c-81be-667e8275fafb" providerId="ADAL" clId="{EDDD3FB6-3C01-4717-A144-1D4D2FC0CF83}" dt="2024-02-23T20:14:21.362" v="495"/>
          <ac:picMkLst>
            <pc:docMk/>
            <pc:sldMk cId="856416376" sldId="330"/>
            <ac:picMk id="3" creationId="{94C0424C-409F-396D-E5B1-148A2108D075}"/>
          </ac:picMkLst>
        </pc:picChg>
      </pc:sldChg>
      <pc:sldChg chg="addSp modSp">
        <pc:chgData name="Liam Butler" userId="40cab1b0-40d8-406c-81be-667e8275fafb" providerId="ADAL" clId="{EDDD3FB6-3C01-4717-A144-1D4D2FC0CF83}" dt="2024-02-23T20:15:30.996" v="510" actId="1036"/>
        <pc:sldMkLst>
          <pc:docMk/>
          <pc:sldMk cId="1797625859" sldId="332"/>
        </pc:sldMkLst>
        <pc:picChg chg="add mod">
          <ac:chgData name="Liam Butler" userId="40cab1b0-40d8-406c-81be-667e8275fafb" providerId="ADAL" clId="{EDDD3FB6-3C01-4717-A144-1D4D2FC0CF83}" dt="2024-02-23T20:15:30.996" v="510" actId="1036"/>
          <ac:picMkLst>
            <pc:docMk/>
            <pc:sldMk cId="1797625859" sldId="332"/>
            <ac:picMk id="2" creationId="{4A3EE840-BB46-BF06-499C-B19AE026CE23}"/>
          </ac:picMkLst>
        </pc:picChg>
      </pc:sldChg>
      <pc:sldMasterChg chg="modSldLayout">
        <pc:chgData name="Liam Butler" userId="40cab1b0-40d8-406c-81be-667e8275fafb" providerId="ADAL" clId="{EDDD3FB6-3C01-4717-A144-1D4D2FC0CF83}" dt="2024-02-22T18:55:15.620" v="181" actId="14100"/>
        <pc:sldMasterMkLst>
          <pc:docMk/>
          <pc:sldMasterMk cId="0" sldId="2147483661"/>
        </pc:sldMasterMkLst>
        <pc:sldLayoutChg chg="addSp delSp modSp mod">
          <pc:chgData name="Liam Butler" userId="40cab1b0-40d8-406c-81be-667e8275fafb" providerId="ADAL" clId="{EDDD3FB6-3C01-4717-A144-1D4D2FC0CF83}" dt="2024-02-22T18:55:15.620" v="181" actId="14100"/>
          <pc:sldLayoutMkLst>
            <pc:docMk/>
            <pc:sldMasterMk cId="0" sldId="2147483661"/>
            <pc:sldLayoutMk cId="322004455" sldId="2147483684"/>
          </pc:sldLayoutMkLst>
          <pc:picChg chg="del">
            <ac:chgData name="Liam Butler" userId="40cab1b0-40d8-406c-81be-667e8275fafb" providerId="ADAL" clId="{EDDD3FB6-3C01-4717-A144-1D4D2FC0CF83}" dt="2024-02-22T18:54:56.632" v="175" actId="478"/>
            <ac:picMkLst>
              <pc:docMk/>
              <pc:sldMasterMk cId="0" sldId="2147483661"/>
              <pc:sldLayoutMk cId="322004455" sldId="2147483684"/>
              <ac:picMk id="7" creationId="{1B8A1CAA-09EA-B9CC-D8E0-892A60D28B25}"/>
            </ac:picMkLst>
          </pc:picChg>
          <pc:picChg chg="add mod">
            <ac:chgData name="Liam Butler" userId="40cab1b0-40d8-406c-81be-667e8275fafb" providerId="ADAL" clId="{EDDD3FB6-3C01-4717-A144-1D4D2FC0CF83}" dt="2024-02-22T18:55:15.620" v="181" actId="14100"/>
            <ac:picMkLst>
              <pc:docMk/>
              <pc:sldMasterMk cId="0" sldId="2147483661"/>
              <pc:sldLayoutMk cId="322004455" sldId="2147483684"/>
              <ac:picMk id="8" creationId="{0F9EBB1E-83E1-0A2A-B5F6-DDC33358DF8B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taucnmapc.sharepoint.com/Shared%20Documents/Presentations/Work%20Hours%20Slides/TOTAL%20NMAPC%20WORK%20HOURS%20-%201973-2022%20-%20PowerPoint-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329786763823731E-2"/>
          <c:y val="3.3469132677431387E-2"/>
          <c:w val="0.95097788498169888"/>
          <c:h val="0.88799501759930699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FC000"/>
            </a:solidFill>
          </c:spPr>
          <c:invertIfNegative val="0"/>
          <c:trendline>
            <c:name>1</c:name>
            <c:spPr>
              <a:ln w="31750">
                <a:solidFill>
                  <a:schemeClr val="accent1"/>
                </a:solidFill>
              </a:ln>
            </c:spPr>
            <c:trendlineType val="movingAvg"/>
            <c:period val="2"/>
            <c:dispRSqr val="0"/>
            <c:dispEq val="0"/>
          </c:trendline>
          <c:cat>
            <c:numRef>
              <c:f>'[TOTAL NMAPC WORK HOURS - 1973-2022 - PowerPoint-Excel.xlsx]Sheet1'!$A$6:$A$55</c:f>
              <c:numCache>
                <c:formatCode>General</c:formatCode>
                <c:ptCount val="50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</c:numCache>
            </c:numRef>
          </c:cat>
          <c:val>
            <c:numRef>
              <c:f>'[TOTAL NMAPC WORK HOURS - 1973-2022 - PowerPoint-Excel.xlsx]Sheet1'!$B$6:$B$55</c:f>
              <c:numCache>
                <c:formatCode>_(* #,##0.00_);_(* \(#,##0.00\);_(* "-"??_);_(@_)</c:formatCode>
                <c:ptCount val="50"/>
                <c:pt idx="0">
                  <c:v>13088513</c:v>
                </c:pt>
                <c:pt idx="1">
                  <c:v>12922606</c:v>
                </c:pt>
                <c:pt idx="2">
                  <c:v>20226172</c:v>
                </c:pt>
                <c:pt idx="3">
                  <c:v>31359015</c:v>
                </c:pt>
                <c:pt idx="4">
                  <c:v>39580311</c:v>
                </c:pt>
                <c:pt idx="5">
                  <c:v>51091966</c:v>
                </c:pt>
                <c:pt idx="6">
                  <c:v>46263571</c:v>
                </c:pt>
                <c:pt idx="7">
                  <c:v>46393797</c:v>
                </c:pt>
                <c:pt idx="8">
                  <c:v>29308053</c:v>
                </c:pt>
                <c:pt idx="9">
                  <c:v>37903375</c:v>
                </c:pt>
                <c:pt idx="10">
                  <c:v>37162853</c:v>
                </c:pt>
                <c:pt idx="11">
                  <c:v>43452597</c:v>
                </c:pt>
                <c:pt idx="12">
                  <c:v>39237937</c:v>
                </c:pt>
                <c:pt idx="13">
                  <c:v>46130473</c:v>
                </c:pt>
                <c:pt idx="14">
                  <c:v>49266773</c:v>
                </c:pt>
                <c:pt idx="15">
                  <c:v>56183513</c:v>
                </c:pt>
                <c:pt idx="16">
                  <c:v>56450748</c:v>
                </c:pt>
                <c:pt idx="17">
                  <c:v>55620572</c:v>
                </c:pt>
                <c:pt idx="18">
                  <c:v>54160674</c:v>
                </c:pt>
                <c:pt idx="19">
                  <c:v>53975810</c:v>
                </c:pt>
                <c:pt idx="20">
                  <c:v>55032533</c:v>
                </c:pt>
                <c:pt idx="21">
                  <c:v>59800783</c:v>
                </c:pt>
                <c:pt idx="22">
                  <c:v>62420250</c:v>
                </c:pt>
                <c:pt idx="23">
                  <c:v>66868472</c:v>
                </c:pt>
                <c:pt idx="24">
                  <c:v>70535532</c:v>
                </c:pt>
                <c:pt idx="25">
                  <c:v>67714277</c:v>
                </c:pt>
                <c:pt idx="26">
                  <c:v>71504436</c:v>
                </c:pt>
                <c:pt idx="27">
                  <c:v>65107104</c:v>
                </c:pt>
                <c:pt idx="28">
                  <c:v>59282002</c:v>
                </c:pt>
                <c:pt idx="29">
                  <c:v>51860729</c:v>
                </c:pt>
                <c:pt idx="30">
                  <c:v>48085800</c:v>
                </c:pt>
                <c:pt idx="31">
                  <c:v>49692968</c:v>
                </c:pt>
                <c:pt idx="32">
                  <c:v>57121188</c:v>
                </c:pt>
                <c:pt idx="33">
                  <c:v>72585999</c:v>
                </c:pt>
                <c:pt idx="34">
                  <c:v>76644101</c:v>
                </c:pt>
                <c:pt idx="35">
                  <c:v>61508577</c:v>
                </c:pt>
                <c:pt idx="36">
                  <c:v>53369503.582599998</c:v>
                </c:pt>
                <c:pt idx="37">
                  <c:v>62094628</c:v>
                </c:pt>
                <c:pt idx="38" formatCode="#,##0.00">
                  <c:v>63715748</c:v>
                </c:pt>
                <c:pt idx="39" formatCode="#,##0.00">
                  <c:v>64654106</c:v>
                </c:pt>
                <c:pt idx="40" formatCode="#,##0.00">
                  <c:v>58809315</c:v>
                </c:pt>
                <c:pt idx="41" formatCode="#,##0.00">
                  <c:v>53384949.289999999</c:v>
                </c:pt>
                <c:pt idx="42" formatCode="#,##0.00">
                  <c:v>54311172.460000008</c:v>
                </c:pt>
                <c:pt idx="43" formatCode="#,##0.00">
                  <c:v>57480914.890000001</c:v>
                </c:pt>
                <c:pt idx="44" formatCode="#,##0.00">
                  <c:v>61389704.515000001</c:v>
                </c:pt>
                <c:pt idx="45" formatCode="#,##0.00">
                  <c:v>61526547.149999999</c:v>
                </c:pt>
                <c:pt idx="46" formatCode="#,##0.00">
                  <c:v>39796988</c:v>
                </c:pt>
                <c:pt idx="47" formatCode="#,##0.00">
                  <c:v>48211056</c:v>
                </c:pt>
                <c:pt idx="48" formatCode="#,##0.00">
                  <c:v>60029537.850000001</c:v>
                </c:pt>
                <c:pt idx="49" formatCode="#,##0.00">
                  <c:v>69739045.590000004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28-4034-9534-5D9FAD567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26176"/>
        <c:axId val="115032064"/>
      </c:barChart>
      <c:catAx>
        <c:axId val="11502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en-US"/>
          </a:p>
        </c:txPr>
        <c:crossAx val="115032064"/>
        <c:crosses val="autoZero"/>
        <c:auto val="1"/>
        <c:lblAlgn val="ctr"/>
        <c:lblOffset val="100"/>
        <c:tickLblSkip val="1"/>
        <c:noMultiLvlLbl val="0"/>
      </c:catAx>
      <c:valAx>
        <c:axId val="115032064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115026176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5D4071-EA4F-4716-87D2-36F39B5441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5620E-7D62-4121-A36A-8E16CD7E1E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2FAEE2-4138-4CC8-AFE0-C80E80016A88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5CD71-5F3C-4420-9510-9056DDE86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9BDE8-127A-4A8B-AFA5-E5E9B20B89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69F74D9-190D-4D8A-8811-C52EC614C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213F87-F372-4206-B9D3-34556ECB6F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B2695-0B25-43A8-879A-CA75F7630E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63572B-52EA-4555-9F4F-F5F42CCEF8F0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53D8C0E-0970-4E69-8763-4514271436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E160B5-CCBF-4F1B-B281-73EBE25B8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7B653-FEEA-4240-BEDF-C0BA1B90E6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32CF5-10EF-4F58-AEC9-471100AEB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BFC01B3-0821-4258-A7C3-193211AF33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4197FD2-8013-401B-8409-DFD79AE3B2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DF07AE9-D3D4-4939-A659-D07C7B5052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0ADC5C2-0CFA-4535-B25E-0E07C0015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902913-526F-4699-9E04-63B17CDE76AA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26A0FAF6-1645-43D7-8E77-CB27EB6979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7702661-4F79-4E6B-A66C-8C19995E82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43D2924-313A-45E2-83D1-67BB0F087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81EB2-ECFA-4B82-A905-8B5458490310}" type="slidenum">
              <a:rPr lang="en-US" altLang="en-US">
                <a:latin typeface="Times" panose="02020603050405020304" pitchFamily="18" charset="0"/>
                <a:ea typeface="MS PGothic" panose="020B0600070205080204" pitchFamily="34" charset="-128"/>
              </a:rPr>
              <a:pPr/>
              <a:t>4</a:t>
            </a:fld>
            <a:endParaRPr lang="en-US" altLang="en-US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67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26A0FAF6-1645-43D7-8E77-CB27EB6979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7702661-4F79-4E6B-A66C-8C19995E82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43D2924-313A-45E2-83D1-67BB0F087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81EB2-ECFA-4B82-A905-8B54584903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8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59BD9BC2-6112-4BCC-A0F4-19E65C4BD9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AE9BBD50-AE75-4462-B705-D92F8F6A59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187ABC5-1EE3-486B-A4E6-89357E3B6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E5E539-E847-4623-A13C-897A06CFB54C}" type="slidenum">
              <a:rPr lang="en-US" altLang="en-US">
                <a:latin typeface="Times" panose="02020603050405020304" pitchFamily="18" charset="0"/>
              </a:rPr>
              <a:pPr/>
              <a:t>8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-60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60" charset="0"/>
              </a:defRPr>
            </a:lvl1pPr>
            <a:lvl2pPr marL="742058" indent="-285407">
              <a:defRPr sz="2400">
                <a:solidFill>
                  <a:schemeClr val="tx1"/>
                </a:solidFill>
                <a:latin typeface="Times" pitchFamily="-60" charset="0"/>
              </a:defRPr>
            </a:lvl2pPr>
            <a:lvl3pPr marL="1141628" indent="-228326">
              <a:defRPr sz="2400">
                <a:solidFill>
                  <a:schemeClr val="tx1"/>
                </a:solidFill>
                <a:latin typeface="Times" pitchFamily="-60" charset="0"/>
              </a:defRPr>
            </a:lvl3pPr>
            <a:lvl4pPr marL="1598280" indent="-228326">
              <a:defRPr sz="2400">
                <a:solidFill>
                  <a:schemeClr val="tx1"/>
                </a:solidFill>
                <a:latin typeface="Times" pitchFamily="-60" charset="0"/>
              </a:defRPr>
            </a:lvl4pPr>
            <a:lvl5pPr marL="2054931" indent="-228326">
              <a:defRPr sz="2400">
                <a:solidFill>
                  <a:schemeClr val="tx1"/>
                </a:solidFill>
                <a:latin typeface="Times" pitchFamily="-60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</a:defRPr>
            </a:lvl9pPr>
          </a:lstStyle>
          <a:p>
            <a:fld id="{96F3E3E5-D694-4E4F-A730-2E5545A3CF6D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-60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60" charset="0"/>
              </a:defRPr>
            </a:lvl1pPr>
            <a:lvl2pPr marL="742058" indent="-285407">
              <a:defRPr sz="2400">
                <a:solidFill>
                  <a:schemeClr val="tx1"/>
                </a:solidFill>
                <a:latin typeface="Times" pitchFamily="-60" charset="0"/>
              </a:defRPr>
            </a:lvl2pPr>
            <a:lvl3pPr marL="1141628" indent="-228326">
              <a:defRPr sz="2400">
                <a:solidFill>
                  <a:schemeClr val="tx1"/>
                </a:solidFill>
                <a:latin typeface="Times" pitchFamily="-60" charset="0"/>
              </a:defRPr>
            </a:lvl3pPr>
            <a:lvl4pPr marL="1598280" indent="-228326">
              <a:defRPr sz="2400">
                <a:solidFill>
                  <a:schemeClr val="tx1"/>
                </a:solidFill>
                <a:latin typeface="Times" pitchFamily="-60" charset="0"/>
              </a:defRPr>
            </a:lvl4pPr>
            <a:lvl5pPr marL="2054931" indent="-228326">
              <a:defRPr sz="2400">
                <a:solidFill>
                  <a:schemeClr val="tx1"/>
                </a:solidFill>
                <a:latin typeface="Times" pitchFamily="-60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</a:defRPr>
            </a:lvl9pPr>
          </a:lstStyle>
          <a:p>
            <a:fld id="{C28F5FA5-A33A-4F17-A3B9-6CA3C849D468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-60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60" charset="0"/>
              </a:defRPr>
            </a:lvl1pPr>
            <a:lvl2pPr marL="742058" indent="-285407">
              <a:defRPr sz="2400">
                <a:solidFill>
                  <a:schemeClr val="tx1"/>
                </a:solidFill>
                <a:latin typeface="Times" pitchFamily="-60" charset="0"/>
              </a:defRPr>
            </a:lvl2pPr>
            <a:lvl3pPr marL="1141628" indent="-228326">
              <a:defRPr sz="2400">
                <a:solidFill>
                  <a:schemeClr val="tx1"/>
                </a:solidFill>
                <a:latin typeface="Times" pitchFamily="-60" charset="0"/>
              </a:defRPr>
            </a:lvl3pPr>
            <a:lvl4pPr marL="1598280" indent="-228326">
              <a:defRPr sz="2400">
                <a:solidFill>
                  <a:schemeClr val="tx1"/>
                </a:solidFill>
                <a:latin typeface="Times" pitchFamily="-60" charset="0"/>
              </a:defRPr>
            </a:lvl4pPr>
            <a:lvl5pPr marL="2054931" indent="-228326">
              <a:defRPr sz="2400">
                <a:solidFill>
                  <a:schemeClr val="tx1"/>
                </a:solidFill>
                <a:latin typeface="Times" pitchFamily="-60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60" charset="0"/>
              </a:defRPr>
            </a:lvl9pPr>
          </a:lstStyle>
          <a:p>
            <a:fld id="{9A9A1991-DEC8-40D8-85C0-60594A421A8E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8364120B-7670-4E8C-9F6A-B7D7E7A54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E18D36B5-BD8F-418B-94A2-389222AF62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C6DB0496-28D6-4D55-B7BD-382853669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0BE94B-7D7B-47B3-AC83-F2581706C88A}" type="slidenum">
              <a:rPr lang="en-US" altLang="en-US">
                <a:latin typeface="Times" panose="02020603050405020304" pitchFamily="18" charset="0"/>
              </a:rPr>
              <a:pPr/>
              <a:t>24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3-icons.png">
            <a:extLst>
              <a:ext uri="{FF2B5EF4-FFF2-40B4-BE49-F238E27FC236}">
                <a16:creationId xmlns:a16="http://schemas.microsoft.com/office/drawing/2014/main" id="{2C00F5D4-849B-49EE-9850-25080F870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7" b="41245"/>
          <a:stretch>
            <a:fillRect/>
          </a:stretch>
        </p:blipFill>
        <p:spPr bwMode="auto">
          <a:xfrm>
            <a:off x="3845785" y="1337359"/>
            <a:ext cx="46910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E6A469-B1EC-49F2-B7D1-CD40F0CE2A0C}"/>
              </a:ext>
            </a:extLst>
          </p:cNvPr>
          <p:cNvCxnSpPr/>
          <p:nvPr userDrawn="1"/>
        </p:nvCxnSpPr>
        <p:spPr>
          <a:xfrm>
            <a:off x="457200" y="864283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E24C9-461F-444B-8AC9-C35063DC66B7}"/>
              </a:ext>
            </a:extLst>
          </p:cNvPr>
          <p:cNvCxnSpPr/>
          <p:nvPr userDrawn="1"/>
        </p:nvCxnSpPr>
        <p:spPr>
          <a:xfrm>
            <a:off x="457200" y="2804890"/>
            <a:ext cx="82296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nly-3-icons.png">
            <a:extLst>
              <a:ext uri="{FF2B5EF4-FFF2-40B4-BE49-F238E27FC236}">
                <a16:creationId xmlns:a16="http://schemas.microsoft.com/office/drawing/2014/main" id="{740B1345-AC4E-4CE5-8AF7-78880B4C3B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2" y="1430228"/>
            <a:ext cx="27701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07820" y="4255998"/>
            <a:ext cx="5166992" cy="1750795"/>
          </a:xfrm>
        </p:spPr>
        <p:txBody>
          <a:bodyPr>
            <a:noAutofit/>
          </a:bodyPr>
          <a:lstStyle>
            <a:lvl1pPr algn="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3414FCE-C16A-486A-A291-C6C0CE8B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617690-37CE-49D3-9511-0C2FEE940C4B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EFD7592-BC31-4F77-94DE-217FDF5D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3249F8-637B-42EA-B6A1-3BD0B4A0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A53573-E1C1-49FA-9D78-BDBB0E4C8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73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730E2D-C253-4341-8BB6-DEB58469A68B}"/>
              </a:ext>
            </a:extLst>
          </p:cNvPr>
          <p:cNvSpPr/>
          <p:nvPr userDrawn="1"/>
        </p:nvSpPr>
        <p:spPr>
          <a:xfrm>
            <a:off x="109538" y="114300"/>
            <a:ext cx="8920162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F991CB-1C19-4D4A-8E28-C09B69FDB366}"/>
              </a:ext>
            </a:extLst>
          </p:cNvPr>
          <p:cNvCxnSpPr/>
          <p:nvPr userDrawn="1"/>
        </p:nvCxnSpPr>
        <p:spPr>
          <a:xfrm>
            <a:off x="109538" y="6175375"/>
            <a:ext cx="8920162" cy="0"/>
          </a:xfrm>
          <a:prstGeom prst="line">
            <a:avLst/>
          </a:prstGeom>
          <a:ln w="12700">
            <a:solidFill>
              <a:srgbClr val="3E5A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nmapc-logo-color-lores.png">
            <a:extLst>
              <a:ext uri="{FF2B5EF4-FFF2-40B4-BE49-F238E27FC236}">
                <a16:creationId xmlns:a16="http://schemas.microsoft.com/office/drawing/2014/main" id="{DF19C0E6-A7CC-483C-B13E-E9DE4A48D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69038"/>
            <a:ext cx="172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7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CA2C-AED2-66E2-EBDC-5D9B9FEB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53B1-31D0-5FFD-1D36-659303040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4A0E8-2524-34A8-701C-E32E3D18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AC89-AA2E-BA41-A0DE-5693EC01B6E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1DFDA-4AA8-012E-6811-45FC27B4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8E693-B4AA-71BF-7E4C-EAF703BF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7ACAB-BEF6-1D4C-B272-9861A95C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6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04298-333D-2A4B-B01B-877DA0187E0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FA739-2B0F-844E-90E3-60E64790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6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04298-333D-2A4B-B01B-877DA0187E0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FA739-2B0F-844E-90E3-60E64790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2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04298-333D-2A4B-B01B-877DA0187E0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FA739-2B0F-844E-90E3-60E64790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88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04298-333D-2A4B-B01B-877DA0187E0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FA739-2B0F-844E-90E3-60E64790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05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04298-333D-2A4B-B01B-877DA0187E0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FA739-2B0F-844E-90E3-60E64790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65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04298-333D-2A4B-B01B-877DA0187E0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FA739-2B0F-844E-90E3-60E64790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04298-333D-2A4B-B01B-877DA0187E0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FA739-2B0F-844E-90E3-60E64790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7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04298-333D-2A4B-B01B-877DA0187E0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FA739-2B0F-844E-90E3-60E64790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666FB0-F00B-4DF2-A180-6F2BEA3BF740}"/>
              </a:ext>
            </a:extLst>
          </p:cNvPr>
          <p:cNvSpPr/>
          <p:nvPr userDrawn="1"/>
        </p:nvSpPr>
        <p:spPr>
          <a:xfrm>
            <a:off x="109538" y="114300"/>
            <a:ext cx="8920162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nmapc-logo-color-lores.png">
            <a:extLst>
              <a:ext uri="{FF2B5EF4-FFF2-40B4-BE49-F238E27FC236}">
                <a16:creationId xmlns:a16="http://schemas.microsoft.com/office/drawing/2014/main" id="{C9A17094-9171-449A-93A6-AB727CC03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69038"/>
            <a:ext cx="172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838200"/>
            <a:ext cx="667512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57400"/>
            <a:ext cx="6675120" cy="3962400"/>
          </a:xfr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857263-70C0-C46E-274D-DAA460558836}"/>
              </a:ext>
            </a:extLst>
          </p:cNvPr>
          <p:cNvSpPr/>
          <p:nvPr userDrawn="1"/>
        </p:nvSpPr>
        <p:spPr bwMode="auto">
          <a:xfrm>
            <a:off x="109538" y="114301"/>
            <a:ext cx="8920162" cy="9497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5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04298-333D-2A4B-B01B-877DA0187E0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FA739-2B0F-844E-90E3-60E64790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04298-333D-2A4B-B01B-877DA0187E0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FA739-2B0F-844E-90E3-60E64790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34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04298-333D-2A4B-B01B-877DA0187E0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FA739-2B0F-844E-90E3-60E64790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9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838200"/>
            <a:ext cx="667512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57400"/>
            <a:ext cx="6675120" cy="3962400"/>
          </a:xfr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16985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838200"/>
            <a:ext cx="667512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57400"/>
            <a:ext cx="6675120" cy="3962400"/>
          </a:xfr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77692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838200"/>
            <a:ext cx="667512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57400"/>
            <a:ext cx="6675120" cy="3962400"/>
          </a:xfr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66087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612583-6131-4B5A-9EA0-B112C9286699}"/>
              </a:ext>
            </a:extLst>
          </p:cNvPr>
          <p:cNvSpPr/>
          <p:nvPr userDrawn="1"/>
        </p:nvSpPr>
        <p:spPr>
          <a:xfrm>
            <a:off x="109538" y="114300"/>
            <a:ext cx="8920162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282E71-5C71-49D8-85CB-83B2B99CFA9E}"/>
              </a:ext>
            </a:extLst>
          </p:cNvPr>
          <p:cNvCxnSpPr/>
          <p:nvPr userDrawn="1"/>
        </p:nvCxnSpPr>
        <p:spPr>
          <a:xfrm>
            <a:off x="109538" y="6175375"/>
            <a:ext cx="8920162" cy="0"/>
          </a:xfrm>
          <a:prstGeom prst="line">
            <a:avLst/>
          </a:prstGeom>
          <a:ln w="12700">
            <a:solidFill>
              <a:srgbClr val="3E5A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6675120" cy="68580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1447800" y="1524000"/>
            <a:ext cx="66754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nmapc-logo-color-lores.png">
            <a:extLst>
              <a:ext uri="{FF2B5EF4-FFF2-40B4-BE49-F238E27FC236}">
                <a16:creationId xmlns:a16="http://schemas.microsoft.com/office/drawing/2014/main" id="{4D086A6A-3CB0-7CB1-4A36-267E9CDA69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69038"/>
            <a:ext cx="172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logo of a lizard and a fire&#10;&#10;Description automatically generated">
            <a:extLst>
              <a:ext uri="{FF2B5EF4-FFF2-40B4-BE49-F238E27FC236}">
                <a16:creationId xmlns:a16="http://schemas.microsoft.com/office/drawing/2014/main" id="{0F9EBB1E-83E1-0A2A-B5F6-DDC33358DF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75" y="6175375"/>
            <a:ext cx="568325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E92F93-409C-4402-B688-5283C40DB902}"/>
              </a:ext>
            </a:extLst>
          </p:cNvPr>
          <p:cNvSpPr/>
          <p:nvPr userDrawn="1"/>
        </p:nvSpPr>
        <p:spPr>
          <a:xfrm>
            <a:off x="109538" y="114300"/>
            <a:ext cx="8920162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A791B5-5AD2-4EF6-9896-360293352612}"/>
              </a:ext>
            </a:extLst>
          </p:cNvPr>
          <p:cNvCxnSpPr/>
          <p:nvPr userDrawn="1"/>
        </p:nvCxnSpPr>
        <p:spPr>
          <a:xfrm>
            <a:off x="109538" y="6175375"/>
            <a:ext cx="8920162" cy="0"/>
          </a:xfrm>
          <a:prstGeom prst="line">
            <a:avLst/>
          </a:prstGeom>
          <a:ln w="12700">
            <a:solidFill>
              <a:srgbClr val="3E5A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nmapc-logo-color-lores.png">
            <a:extLst>
              <a:ext uri="{FF2B5EF4-FFF2-40B4-BE49-F238E27FC236}">
                <a16:creationId xmlns:a16="http://schemas.microsoft.com/office/drawing/2014/main" id="{800EB58E-8311-40D2-BC8F-CA3063122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69038"/>
            <a:ext cx="172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6675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286000"/>
            <a:ext cx="667512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45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27D9FD-C689-4720-8279-DF82085D647D}"/>
              </a:ext>
            </a:extLst>
          </p:cNvPr>
          <p:cNvSpPr/>
          <p:nvPr userDrawn="1"/>
        </p:nvSpPr>
        <p:spPr>
          <a:xfrm>
            <a:off x="109538" y="114300"/>
            <a:ext cx="8920162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D3E2DD-07DB-4089-8C8D-FBFCE1E6F5D9}"/>
              </a:ext>
            </a:extLst>
          </p:cNvPr>
          <p:cNvCxnSpPr/>
          <p:nvPr userDrawn="1"/>
        </p:nvCxnSpPr>
        <p:spPr>
          <a:xfrm>
            <a:off x="109538" y="6175375"/>
            <a:ext cx="8920162" cy="0"/>
          </a:xfrm>
          <a:prstGeom prst="line">
            <a:avLst/>
          </a:prstGeom>
          <a:ln w="12700">
            <a:solidFill>
              <a:srgbClr val="3E5A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nmapc-logo-color-lores.png">
            <a:extLst>
              <a:ext uri="{FF2B5EF4-FFF2-40B4-BE49-F238E27FC236}">
                <a16:creationId xmlns:a16="http://schemas.microsoft.com/office/drawing/2014/main" id="{39D3A746-D4B7-4850-A4C7-7C3890A78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69038"/>
            <a:ext cx="172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6675120" cy="68580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057400"/>
            <a:ext cx="3124200" cy="3657600"/>
          </a:xfrm>
        </p:spPr>
        <p:txBody>
          <a:bodyPr/>
          <a:lstStyle>
            <a:lvl1pPr>
              <a:buClr>
                <a:srgbClr val="D29829"/>
              </a:buClr>
              <a:defRPr sz="2800"/>
            </a:lvl1pPr>
            <a:lvl2pPr>
              <a:buClr>
                <a:srgbClr val="D29829"/>
              </a:buClr>
              <a:defRPr sz="2400"/>
            </a:lvl2pPr>
            <a:lvl3pPr>
              <a:buClr>
                <a:srgbClr val="D29829"/>
              </a:buClr>
              <a:defRPr sz="2000"/>
            </a:lvl3pPr>
            <a:lvl4pPr>
              <a:buClr>
                <a:srgbClr val="D29829"/>
              </a:buClr>
              <a:defRPr sz="1800"/>
            </a:lvl4pPr>
            <a:lvl5pPr>
              <a:buClr>
                <a:srgbClr val="D2982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124200" cy="3657600"/>
          </a:xfrm>
        </p:spPr>
        <p:txBody>
          <a:bodyPr/>
          <a:lstStyle>
            <a:lvl1pPr>
              <a:buClr>
                <a:srgbClr val="D29829"/>
              </a:buClr>
              <a:defRPr sz="2800"/>
            </a:lvl1pPr>
            <a:lvl2pPr>
              <a:buClr>
                <a:srgbClr val="D29829"/>
              </a:buClr>
              <a:defRPr sz="2400"/>
            </a:lvl2pPr>
            <a:lvl3pPr>
              <a:buClr>
                <a:srgbClr val="D29829"/>
              </a:buClr>
              <a:defRPr sz="2000"/>
            </a:lvl3pPr>
            <a:lvl4pPr>
              <a:buClr>
                <a:srgbClr val="D29829"/>
              </a:buClr>
              <a:defRPr sz="1800"/>
            </a:lvl4pPr>
            <a:lvl5pPr>
              <a:buClr>
                <a:srgbClr val="D2982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5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548E28-F606-4D68-B525-921AD27DF570}"/>
              </a:ext>
            </a:extLst>
          </p:cNvPr>
          <p:cNvSpPr/>
          <p:nvPr userDrawn="1"/>
        </p:nvSpPr>
        <p:spPr>
          <a:xfrm>
            <a:off x="109538" y="114300"/>
            <a:ext cx="8920162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67CE32-2533-44D0-808D-2F8B9C336CCD}"/>
              </a:ext>
            </a:extLst>
          </p:cNvPr>
          <p:cNvCxnSpPr/>
          <p:nvPr userDrawn="1"/>
        </p:nvCxnSpPr>
        <p:spPr>
          <a:xfrm>
            <a:off x="109538" y="6175375"/>
            <a:ext cx="8920162" cy="0"/>
          </a:xfrm>
          <a:prstGeom prst="line">
            <a:avLst/>
          </a:prstGeom>
          <a:ln w="12700">
            <a:solidFill>
              <a:srgbClr val="3E5A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nmapc-logo-color-lores.png">
            <a:extLst>
              <a:ext uri="{FF2B5EF4-FFF2-40B4-BE49-F238E27FC236}">
                <a16:creationId xmlns:a16="http://schemas.microsoft.com/office/drawing/2014/main" id="{D903F5F4-D59E-4458-9904-8EF097154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69038"/>
            <a:ext cx="172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609600"/>
            <a:ext cx="6675120" cy="6096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5400" y="1447800"/>
            <a:ext cx="667512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5400" y="2362201"/>
            <a:ext cx="6675120" cy="3657600"/>
          </a:xfrm>
        </p:spPr>
        <p:txBody>
          <a:bodyPr/>
          <a:lstStyle>
            <a:lvl1pPr>
              <a:buClr>
                <a:srgbClr val="D29829"/>
              </a:buClr>
              <a:defRPr sz="2400"/>
            </a:lvl1pPr>
            <a:lvl2pPr>
              <a:buClr>
                <a:srgbClr val="D29829"/>
              </a:buClr>
              <a:defRPr sz="2000"/>
            </a:lvl2pPr>
            <a:lvl3pPr>
              <a:buClr>
                <a:srgbClr val="D29829"/>
              </a:buClr>
              <a:defRPr sz="1800"/>
            </a:lvl3pPr>
            <a:lvl4pPr>
              <a:buClr>
                <a:srgbClr val="D29829"/>
              </a:buClr>
              <a:defRPr sz="1600"/>
            </a:lvl4pPr>
            <a:lvl5pPr>
              <a:buClr>
                <a:srgbClr val="D2982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64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A7824F-3104-4B00-A13C-76499F78DCF1}"/>
              </a:ext>
            </a:extLst>
          </p:cNvPr>
          <p:cNvSpPr/>
          <p:nvPr userDrawn="1"/>
        </p:nvSpPr>
        <p:spPr>
          <a:xfrm>
            <a:off x="109538" y="114300"/>
            <a:ext cx="8920162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6E41E9-2483-415B-A033-A277328ADF98}"/>
              </a:ext>
            </a:extLst>
          </p:cNvPr>
          <p:cNvCxnSpPr/>
          <p:nvPr userDrawn="1"/>
        </p:nvCxnSpPr>
        <p:spPr>
          <a:xfrm>
            <a:off x="109538" y="6175375"/>
            <a:ext cx="8920162" cy="0"/>
          </a:xfrm>
          <a:prstGeom prst="line">
            <a:avLst/>
          </a:prstGeom>
          <a:ln w="12700">
            <a:solidFill>
              <a:srgbClr val="3E5A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nmapc-logo-color-lores.png">
            <a:extLst>
              <a:ext uri="{FF2B5EF4-FFF2-40B4-BE49-F238E27FC236}">
                <a16:creationId xmlns:a16="http://schemas.microsoft.com/office/drawing/2014/main" id="{9D206F4A-73C7-4B5B-AC7A-9CFFE1FA7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69038"/>
            <a:ext cx="172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174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E1FD3A-BDC6-446D-B472-0F522F0D1960}"/>
              </a:ext>
            </a:extLst>
          </p:cNvPr>
          <p:cNvSpPr/>
          <p:nvPr userDrawn="1"/>
        </p:nvSpPr>
        <p:spPr>
          <a:xfrm>
            <a:off x="109538" y="114300"/>
            <a:ext cx="8920162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A8EA0-527F-4300-8EA5-79A1E78F0427}"/>
              </a:ext>
            </a:extLst>
          </p:cNvPr>
          <p:cNvCxnSpPr/>
          <p:nvPr userDrawn="1"/>
        </p:nvCxnSpPr>
        <p:spPr>
          <a:xfrm>
            <a:off x="109538" y="6175375"/>
            <a:ext cx="8920162" cy="0"/>
          </a:xfrm>
          <a:prstGeom prst="line">
            <a:avLst/>
          </a:prstGeom>
          <a:ln w="12700">
            <a:solidFill>
              <a:srgbClr val="3E5A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nmapc-logo-color-lores.png">
            <a:extLst>
              <a:ext uri="{FF2B5EF4-FFF2-40B4-BE49-F238E27FC236}">
                <a16:creationId xmlns:a16="http://schemas.microsoft.com/office/drawing/2014/main" id="{944709A5-6A18-42A4-9706-AB1109CD7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69038"/>
            <a:ext cx="172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399"/>
            <a:ext cx="2627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533400"/>
            <a:ext cx="3962400" cy="5060950"/>
          </a:xfrm>
        </p:spPr>
        <p:txBody>
          <a:bodyPr/>
          <a:lstStyle>
            <a:lvl1pPr>
              <a:buClr>
                <a:srgbClr val="D29829"/>
              </a:buClr>
              <a:defRPr sz="3200"/>
            </a:lvl1pPr>
            <a:lvl2pPr>
              <a:buClr>
                <a:srgbClr val="D29829"/>
              </a:buClr>
              <a:defRPr sz="2800"/>
            </a:lvl2pPr>
            <a:lvl3pPr>
              <a:buClr>
                <a:srgbClr val="D29829"/>
              </a:buClr>
              <a:defRPr sz="2400"/>
            </a:lvl3pPr>
            <a:lvl4pPr>
              <a:buClr>
                <a:srgbClr val="D29829"/>
              </a:buClr>
              <a:defRPr sz="2000"/>
            </a:lvl4pPr>
            <a:lvl5pPr>
              <a:buClr>
                <a:srgbClr val="D2982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695451"/>
            <a:ext cx="2627313" cy="3898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09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0269CD-C090-4F4B-AC3F-A4118BF52FC7}"/>
              </a:ext>
            </a:extLst>
          </p:cNvPr>
          <p:cNvSpPr/>
          <p:nvPr userDrawn="1"/>
        </p:nvSpPr>
        <p:spPr>
          <a:xfrm>
            <a:off x="109538" y="114300"/>
            <a:ext cx="8920162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09DABF-2DE4-439D-BC67-1DC0275690D2}"/>
              </a:ext>
            </a:extLst>
          </p:cNvPr>
          <p:cNvCxnSpPr/>
          <p:nvPr userDrawn="1"/>
        </p:nvCxnSpPr>
        <p:spPr>
          <a:xfrm>
            <a:off x="109538" y="6175375"/>
            <a:ext cx="8920162" cy="0"/>
          </a:xfrm>
          <a:prstGeom prst="line">
            <a:avLst/>
          </a:prstGeom>
          <a:ln w="12700">
            <a:solidFill>
              <a:srgbClr val="3E5A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nmapc-logo-color-lores.png">
            <a:extLst>
              <a:ext uri="{FF2B5EF4-FFF2-40B4-BE49-F238E27FC236}">
                <a16:creationId xmlns:a16="http://schemas.microsoft.com/office/drawing/2014/main" id="{DCDB9ADE-5DA9-40C2-8260-5273A20F66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69038"/>
            <a:ext cx="172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81600"/>
            <a:ext cx="6629400" cy="4143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533400"/>
            <a:ext cx="662940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748338"/>
            <a:ext cx="6629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87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624286-8A80-453D-B890-811C4A326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066800"/>
            <a:ext cx="6675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126751-BE19-4D41-A0CB-DF46D64DD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752600"/>
            <a:ext cx="66754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MT Bold" charset="0"/>
          <a:ea typeface="MS PGothic" panose="020B0600070205080204" pitchFamily="34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MT Bold" charset="0"/>
          <a:ea typeface="MS PGothic" panose="020B0600070205080204" pitchFamily="34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MT Bold" charset="0"/>
          <a:ea typeface="MS PGothic" panose="020B0600070205080204" pitchFamily="34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MT Bold" charset="0"/>
          <a:ea typeface="MS PGothic" panose="020B0600070205080204" pitchFamily="34" charset="-128"/>
          <a:cs typeface="ＭＳ Ｐゴシック" pitchFamily="-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MT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MT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MT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MT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29829"/>
        </a:buClr>
        <a:buSzPct val="145000"/>
        <a:buFont typeface="Times" panose="02020603050405020304" pitchFamily="18" charset="0"/>
        <a:buChar char="•"/>
        <a:defRPr kumimoji="1" sz="24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29829"/>
        </a:buClr>
        <a:buSzPct val="145000"/>
        <a:buChar char="-"/>
        <a:defRPr kumimoji="1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29829"/>
        </a:buClr>
        <a:defRPr kumimoji="1" sz="2400">
          <a:solidFill>
            <a:schemeClr val="tx1"/>
          </a:solidFill>
          <a:latin typeface="+mn-lt"/>
          <a:ea typeface="MS PGothic" panose="020B0600070205080204" pitchFamily="34" charset="-128"/>
          <a:cs typeface="Geneva" pitchFamily="-60" charset="-7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29829"/>
        </a:buClr>
        <a:buChar char="–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29829"/>
        </a:buClr>
        <a:buChar char="»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5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5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5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5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2984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TAUC Logo-4cp-01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87" y="6066217"/>
            <a:ext cx="623359" cy="573565"/>
          </a:xfrm>
          <a:prstGeom prst="rect">
            <a:avLst/>
          </a:prstGeom>
        </p:spPr>
      </p:pic>
      <p:pic>
        <p:nvPicPr>
          <p:cNvPr id="9" name="Picture 8" descr="nmapc-logo-color-lores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78" y="6142521"/>
            <a:ext cx="1539524" cy="3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7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69A3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50000"/>
              <a:lumOff val="50000"/>
            </a:schemeClr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D46E408-361C-4A7E-B949-592C35346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572000"/>
            <a:ext cx="8686800" cy="2819400"/>
          </a:xfrm>
        </p:spPr>
        <p:txBody>
          <a:bodyPr/>
          <a:lstStyle/>
          <a:p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A88CC-DA6B-DCCB-52EE-6A182C6A89E2}"/>
              </a:ext>
            </a:extLst>
          </p:cNvPr>
          <p:cNvSpPr txBox="1"/>
          <p:nvPr/>
        </p:nvSpPr>
        <p:spPr>
          <a:xfrm>
            <a:off x="897424" y="4843604"/>
            <a:ext cx="734915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bg2"/>
                </a:solidFill>
                <a:latin typeface="+mj-lt"/>
              </a:rPr>
              <a:t>Insulators NMA 101 Training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bg2"/>
                </a:solidFill>
                <a:latin typeface="+mj-lt"/>
              </a:rPr>
              <a:t>March 4, 2024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bg2"/>
                </a:solidFill>
                <a:latin typeface="+mj-lt"/>
              </a:rPr>
              <a:t>Linthicum Heights, MD</a:t>
            </a:r>
          </a:p>
        </p:txBody>
      </p:sp>
      <p:pic>
        <p:nvPicPr>
          <p:cNvPr id="9" name="Picture 8" descr="A logo of a lizard and a fire&#10;&#10;Description automatically generated">
            <a:extLst>
              <a:ext uri="{FF2B5EF4-FFF2-40B4-BE49-F238E27FC236}">
                <a16:creationId xmlns:a16="http://schemas.microsoft.com/office/drawing/2014/main" id="{A29E1783-DC69-96B7-FC86-2710CF078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55" y="2924269"/>
            <a:ext cx="1989688" cy="1989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D29829"/>
                </a:solidFill>
                <a:ea typeface="ＭＳ Ｐゴシック" pitchFamily="34" charset="-128"/>
                <a:cs typeface="Aharoni" pitchFamily="2" charset="-79"/>
              </a:rPr>
              <a:t>Article V – Subcontracting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458200" cy="3962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>
                <a:ea typeface="ＭＳ Ｐゴシック" pitchFamily="34" charset="-128"/>
                <a:cs typeface="ＭＳ Ｐゴシック" pitchFamily="34" charset="-128"/>
              </a:rPr>
              <a:t>All subcontracting of work at any tier must be performed under the NMAs or an agreement approved as compatible by the NMAPC  (See Policy Decision V-1)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6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1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80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71581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1" lang="en-US" sz="3600" b="1" kern="0">
                <a:solidFill>
                  <a:srgbClr val="D29829"/>
                </a:solidFill>
                <a:latin typeface="+mn-lt"/>
                <a:ea typeface="ＭＳ Ｐゴシック" pitchFamily="34" charset="-128"/>
                <a:cs typeface="Aharoni" pitchFamily="2" charset="-79"/>
              </a:rPr>
              <a:t>Article VI – Grievances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458200" cy="4343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>
                <a:ea typeface="ＭＳ Ｐゴシック" pitchFamily="34" charset="-128"/>
                <a:cs typeface="ＭＳ Ｐゴシック" pitchFamily="34" charset="-128"/>
              </a:rPr>
              <a:t>The NMAPC Grievance process is a five (5) step process commencing at the local level before being escalated to the NMAPC Grievance Review Subcommittee (GRS)  (Contractors and Unions may obtain a detailed NMAPC Grievance Procedure from the NMAPC website; www.nmapc.org)</a:t>
            </a:r>
            <a:br>
              <a:rPr lang="en-US" sz="2200">
                <a:ea typeface="ＭＳ Ｐゴシック" pitchFamily="34" charset="-128"/>
                <a:cs typeface="ＭＳ Ｐゴシック" pitchFamily="34" charset="-128"/>
              </a:rPr>
            </a:br>
            <a:endParaRPr lang="en-US" sz="22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>
                <a:ea typeface="ＭＳ Ｐゴシック" pitchFamily="34" charset="-128"/>
                <a:cs typeface="ＭＳ Ｐゴシック" pitchFamily="34" charset="-128"/>
              </a:rPr>
              <a:t>Disputes involving applicable wage rates are not covered under Article VI  (See Policy Decision VI-2)</a:t>
            </a: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Times" pitchFamily="-60" charset="0"/>
              <a:buNone/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Times" pitchFamily="-60" charset="0"/>
              <a:buNone/>
              <a:defRPr/>
            </a:pPr>
            <a:endParaRPr lang="en-US" sz="1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Times" pitchFamily="-60" charset="0"/>
              <a:buNone/>
              <a:defRPr/>
            </a:pPr>
            <a:endParaRPr lang="en-US" sz="80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54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1" lang="en-US" sz="3600" b="1">
                <a:solidFill>
                  <a:srgbClr val="D29829"/>
                </a:solidFill>
                <a:latin typeface="+mj-lt"/>
                <a:ea typeface="ＭＳ Ｐゴシック" pitchFamily="34" charset="-128"/>
                <a:cs typeface="Aharoni" pitchFamily="2" charset="-79"/>
              </a:rPr>
              <a:t>Article</a:t>
            </a:r>
            <a:r>
              <a:rPr kumimoji="1" lang="en-US" sz="3600" b="1" kern="0">
                <a:solidFill>
                  <a:srgbClr val="800000"/>
                </a:solidFill>
                <a:latin typeface="+mn-lt"/>
                <a:ea typeface="ＭＳ Ｐゴシック" pitchFamily="34" charset="-128"/>
                <a:cs typeface="Aharoni" pitchFamily="2" charset="-79"/>
              </a:rPr>
              <a:t> </a:t>
            </a:r>
            <a:r>
              <a:rPr kumimoji="1" lang="en-US" sz="3600" b="1">
                <a:solidFill>
                  <a:srgbClr val="D29829"/>
                </a:solidFill>
                <a:latin typeface="+mj-lt"/>
                <a:ea typeface="ＭＳ Ｐゴシック" pitchFamily="34" charset="-128"/>
                <a:cs typeface="Aharoni" pitchFamily="2" charset="-79"/>
              </a:rPr>
              <a:t>VIII – Wages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4343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ea typeface="ＭＳ Ｐゴシック" pitchFamily="34" charset="-128"/>
                <a:cs typeface="ＭＳ Ｐゴシック" pitchFamily="34" charset="-128"/>
              </a:rPr>
              <a:t>Wage Rates paid under the NMAs are those found in the applicable Craft’s local agreement for the area where the work is to take place</a:t>
            </a:r>
            <a:endParaRPr lang="en-US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4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ea typeface="ＭＳ Ｐゴシック" pitchFamily="34" charset="-128"/>
                <a:cs typeface="ＭＳ Ｐゴシック" pitchFamily="34" charset="-128"/>
              </a:rPr>
              <a:t>The NMAPC Wage Appeals Subcommittee reviews and issues determinations for matters related to wage rates (See Policy Decision VI-2)</a:t>
            </a:r>
            <a:endParaRPr lang="en-US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1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80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70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D29829"/>
                </a:solidFill>
                <a:ea typeface="ＭＳ Ｐゴシック" pitchFamily="34" charset="-128"/>
                <a:cs typeface="Aharoni" pitchFamily="2" charset="-79"/>
              </a:rPr>
              <a:t>Article IX – Benefits and </a:t>
            </a:r>
            <a:br>
              <a:rPr lang="en-US" sz="3600" b="1">
                <a:solidFill>
                  <a:srgbClr val="D29829"/>
                </a:solidFill>
                <a:ea typeface="ＭＳ Ｐゴシック" pitchFamily="34" charset="-128"/>
                <a:cs typeface="Aharoni" pitchFamily="2" charset="-79"/>
              </a:rPr>
            </a:br>
            <a:r>
              <a:rPr lang="en-US" sz="3600" b="1">
                <a:solidFill>
                  <a:srgbClr val="D29829"/>
                </a:solidFill>
                <a:ea typeface="ＭＳ Ｐゴシック" pitchFamily="34" charset="-128"/>
                <a:cs typeface="Aharoni" pitchFamily="2" charset="-79"/>
              </a:rPr>
              <a:t>Other Monetary Funds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458200" cy="4267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ＭＳ Ｐゴシック" pitchFamily="34" charset="-128"/>
                <a:cs typeface="ＭＳ Ｐゴシック" pitchFamily="34" charset="-128"/>
              </a:rPr>
              <a:t>Fringe Benefits paid under the NMAs are those found in the applicable Craft’s local agreement for the area where the work is to take place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800">
              <a:ea typeface="ＭＳ Ｐゴシック" pitchFamily="34" charset="-128"/>
              <a:cs typeface="ＭＳ Ｐゴシック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1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80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325971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1" lang="en-US" sz="3600" b="1">
                <a:solidFill>
                  <a:srgbClr val="D29829"/>
                </a:solidFill>
                <a:latin typeface="+mj-lt"/>
                <a:ea typeface="ＭＳ Ｐゴシック" pitchFamily="34" charset="-128"/>
                <a:cs typeface="Aharoni" pitchFamily="2" charset="-79"/>
              </a:rPr>
              <a:t>Article XI – Holidays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458200" cy="495300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ＭＳ Ｐゴシック" pitchFamily="34" charset="-128"/>
                <a:cs typeface="ＭＳ Ｐゴシック" pitchFamily="34" charset="-128"/>
              </a:rPr>
              <a:t>7 Uniform Holidays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800">
              <a:ea typeface="ＭＳ Ｐゴシック" pitchFamily="34" charset="-128"/>
              <a:cs typeface="ＭＳ Ｐゴシック" pitchFamily="34" charset="-128"/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400">
                <a:ea typeface="ＭＳ Ｐゴシック" pitchFamily="34" charset="-128"/>
              </a:rPr>
              <a:t>			</a:t>
            </a:r>
            <a:r>
              <a:rPr lang="en-US" sz="1800">
                <a:ea typeface="ＭＳ Ｐゴシック" pitchFamily="34" charset="-128"/>
              </a:rPr>
              <a:t>New Year’s Day		Presidents’ Day (Federal) *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>
                <a:ea typeface="ＭＳ Ｐゴシック" pitchFamily="34" charset="-128"/>
              </a:rPr>
              <a:t>			Memorial Day		Independence Day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>
                <a:ea typeface="ＭＳ Ｐゴシック" pitchFamily="34" charset="-128"/>
              </a:rPr>
              <a:t>			Labor Day		Thanksgiving Day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>
                <a:ea typeface="ＭＳ Ｐゴシック" pitchFamily="34" charset="-128"/>
              </a:rPr>
              <a:t>			Christmas Day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800"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ＭＳ Ｐゴシック" pitchFamily="34" charset="-128"/>
                <a:cs typeface="ＭＳ Ｐゴシック" pitchFamily="34" charset="-128"/>
              </a:rPr>
              <a:t>Presidents’ Day may be considered as a floating Holiday and celebrated on an alternate day if requested by the local building trades council and approved by the NMAPC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ＭＳ Ｐゴシック" pitchFamily="34" charset="-128"/>
                <a:cs typeface="ＭＳ Ｐゴシック" pitchFamily="34" charset="-128"/>
              </a:rPr>
              <a:t>Holidays that fall on a Saturday are observed on the previous Friday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ＭＳ Ｐゴシック" pitchFamily="34" charset="-128"/>
                <a:cs typeface="ＭＳ Ｐゴシック" pitchFamily="34" charset="-128"/>
              </a:rPr>
              <a:t>Holidays that fall on Sunday are observed on the following Monday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80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42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1" lang="en-US" sz="3600" b="1">
                <a:solidFill>
                  <a:srgbClr val="D29829"/>
                </a:solidFill>
                <a:latin typeface="+mj-lt"/>
                <a:ea typeface="ＭＳ Ｐゴシック" pitchFamily="34" charset="-128"/>
                <a:cs typeface="Aharoni" pitchFamily="2" charset="-79"/>
              </a:rPr>
              <a:t>Article XIII – Supervision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28800"/>
            <a:ext cx="8458200" cy="444771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>
                <a:ea typeface="ＭＳ Ｐゴシック" pitchFamily="34" charset="-128"/>
                <a:cs typeface="ＭＳ Ｐゴシック" pitchFamily="34" charset="-128"/>
              </a:rPr>
              <a:t>Supervision refers to the craft supervision (i.e. foreman and/or general foreman)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6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>
                <a:ea typeface="ＭＳ Ｐゴシック" pitchFamily="34" charset="-128"/>
                <a:cs typeface="ＭＳ Ｐゴシック" pitchFamily="34" charset="-128"/>
              </a:rPr>
              <a:t>There is a requirement for initial Supervision; however, the designation, appointment and determination as to the number of foreman is the sole responsibility of the Employer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6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>
                <a:ea typeface="ＭＳ Ｐゴシック" pitchFamily="34" charset="-128"/>
                <a:cs typeface="ＭＳ Ｐゴシック" pitchFamily="34" charset="-128"/>
              </a:rPr>
              <a:t>Top hourly craft supervisor(s) is guaranteed forty (40) hours straight time per week (See Policy Decision XIII-1)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600">
              <a:ea typeface="ＭＳ Ｐゴシック" pitchFamily="34" charset="-128"/>
              <a:cs typeface="ＭＳ Ｐゴシック" pitchFamily="34" charset="-128"/>
            </a:endParaRPr>
          </a:p>
          <a:p>
            <a:r>
              <a:rPr lang="en-US" sz="2600"/>
              <a:t>Union Representation</a:t>
            </a:r>
          </a:p>
          <a:p>
            <a:pPr marL="0" indent="0">
              <a:buNone/>
            </a:pPr>
            <a:endParaRPr lang="en-US" sz="2600"/>
          </a:p>
          <a:p>
            <a:pPr lvl="1"/>
            <a:r>
              <a:rPr lang="en-US" sz="2600" i="1"/>
              <a:t>Stewards are appointed by the local union</a:t>
            </a:r>
          </a:p>
          <a:p>
            <a:pPr marL="457200" lvl="1" indent="0">
              <a:buNone/>
            </a:pPr>
            <a:endParaRPr lang="en-US" sz="2600" i="1"/>
          </a:p>
          <a:p>
            <a:pPr lvl="1"/>
            <a:r>
              <a:rPr lang="en-US" sz="2600" i="1"/>
              <a:t>Stewards are to be the last person to be laid-off provided they can perform the remaining work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17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D29829"/>
                </a:solidFill>
                <a:ea typeface="ＭＳ Ｐゴシック" pitchFamily="34" charset="-128"/>
                <a:cs typeface="Aharoni" pitchFamily="2" charset="-79"/>
              </a:rPr>
              <a:t>Article XV – Work Hours Per Day</a:t>
            </a:r>
          </a:p>
        </p:txBody>
      </p:sp>
      <p:sp>
        <p:nvSpPr>
          <p:cNvPr id="20495" name="Content Placeholder 2"/>
          <p:cNvSpPr>
            <a:spLocks noGrp="1"/>
          </p:cNvSpPr>
          <p:nvPr>
            <p:ph idx="4294967295"/>
          </p:nvPr>
        </p:nvSpPr>
        <p:spPr>
          <a:xfrm>
            <a:off x="533400" y="3886200"/>
            <a:ext cx="8229600" cy="2209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All time worked before or after the established shift is premium time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Premium time M-F &amp; Sat. is time and one-half (1 ½x), Sunday and Holiday premium time is not to exceed double time (2x)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ＭＳ Ｐゴシック" pitchFamily="34" charset="-128"/>
              <a:cs typeface="ＭＳ Ｐゴシック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1646238"/>
          <a:ext cx="7162800" cy="170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078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800000"/>
                          </a:solidFill>
                        </a:rPr>
                        <a:t>NMA – Three shifts </a:t>
                      </a:r>
                    </a:p>
                  </a:txBody>
                  <a:tcPr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BE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  <a:r>
                        <a:rPr lang="en-US" sz="2000" baseline="30000"/>
                        <a:t>st</a:t>
                      </a:r>
                      <a:r>
                        <a:rPr lang="en-US" sz="2000"/>
                        <a:t> Shift:</a:t>
                      </a:r>
                      <a:r>
                        <a:rPr lang="en-US" sz="2000" baseline="0"/>
                        <a:t> 8 hours work = 8 hours pay</a:t>
                      </a:r>
                      <a:endParaRPr lang="en-US" sz="2000"/>
                    </a:p>
                  </a:txBody>
                  <a:tcPr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  <a:r>
                        <a:rPr lang="en-US" sz="2000" baseline="30000"/>
                        <a:t>nd</a:t>
                      </a:r>
                      <a:r>
                        <a:rPr lang="en-US" sz="2000"/>
                        <a:t> Shift: 8 hours work = 8 hours pay + $2.00 shift additive</a:t>
                      </a:r>
                    </a:p>
                  </a:txBody>
                  <a:tcPr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  <a:r>
                        <a:rPr lang="en-US" sz="2000" baseline="30000"/>
                        <a:t>rd</a:t>
                      </a:r>
                      <a:r>
                        <a:rPr lang="en-US" sz="2000"/>
                        <a:t> Shift: 8 hours work</a:t>
                      </a:r>
                      <a:r>
                        <a:rPr lang="en-US" sz="2000" baseline="0"/>
                        <a:t> = 8 hours pay + $2.25 shift additive</a:t>
                      </a:r>
                      <a:endParaRPr lang="en-US" sz="2000"/>
                    </a:p>
                  </a:txBody>
                  <a:tcPr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37314405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1534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D29829"/>
                </a:solidFill>
                <a:ea typeface="ＭＳ Ｐゴシック" pitchFamily="34" charset="-128"/>
                <a:cs typeface="Aharoni" pitchFamily="2" charset="-79"/>
              </a:rPr>
              <a:t>Article XV – Work Hours Per Day (cont’d)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381000" y="3962400"/>
            <a:ext cx="8458200" cy="2667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ea typeface="ＭＳ Ｐゴシック" pitchFamily="34" charset="-128"/>
                <a:cs typeface="ＭＳ Ｐゴシック" pitchFamily="34" charset="-128"/>
              </a:rPr>
              <a:t>Friday is an optional make-up day, employees must inform their Employer on Thursday if they are not willing to work the make-up day and shall NOT be penalized</a:t>
            </a:r>
            <a:br>
              <a:rPr lang="en-US" sz="2400">
                <a:ea typeface="ＭＳ Ｐゴシック" pitchFamily="34" charset="-128"/>
                <a:cs typeface="ＭＳ Ｐゴシック" pitchFamily="34" charset="-128"/>
              </a:rPr>
            </a:br>
            <a:endParaRPr lang="en-US" sz="24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ea typeface="ＭＳ Ｐゴシック" pitchFamily="34" charset="-128"/>
                <a:cs typeface="ＭＳ Ｐゴシック" pitchFamily="34" charset="-128"/>
              </a:rPr>
              <a:t>4-10’s Q &amp; A (See Policy Decision No. XV-20)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1646238"/>
          <a:ext cx="7162800" cy="170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078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800000"/>
                          </a:solidFill>
                        </a:rPr>
                        <a:t>NMA – Four</a:t>
                      </a:r>
                      <a:r>
                        <a:rPr lang="en-US" sz="2800" baseline="0">
                          <a:solidFill>
                            <a:srgbClr val="800000"/>
                          </a:solidFill>
                        </a:rPr>
                        <a:t>-Tens</a:t>
                      </a:r>
                      <a:r>
                        <a:rPr lang="en-US" sz="2800">
                          <a:solidFill>
                            <a:srgbClr val="800000"/>
                          </a:solidFill>
                        </a:rPr>
                        <a:t> (4/10s)</a:t>
                      </a:r>
                    </a:p>
                  </a:txBody>
                  <a:tcPr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BE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  <a:r>
                        <a:rPr lang="en-US" sz="2000" baseline="30000"/>
                        <a:t>st</a:t>
                      </a:r>
                      <a:r>
                        <a:rPr lang="en-US" sz="2000"/>
                        <a:t> Shift:</a:t>
                      </a:r>
                      <a:r>
                        <a:rPr lang="en-US" sz="2000" baseline="0"/>
                        <a:t> 10 hours work = 10 hours pay</a:t>
                      </a:r>
                      <a:endParaRPr lang="en-US" sz="2000"/>
                    </a:p>
                  </a:txBody>
                  <a:tcPr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  <a:r>
                        <a:rPr lang="en-US" sz="2000" baseline="30000"/>
                        <a:t>nd</a:t>
                      </a:r>
                      <a:r>
                        <a:rPr lang="en-US" sz="2000"/>
                        <a:t> Shift: 10 hours work = 10 hours pay + $2.00 shift additive</a:t>
                      </a:r>
                    </a:p>
                  </a:txBody>
                  <a:tcPr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1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All</a:t>
                      </a:r>
                      <a:r>
                        <a:rPr lang="en-US" sz="2000" baseline="0"/>
                        <a:t> ten (10) hours are at the straight-time rate</a:t>
                      </a:r>
                      <a:endParaRPr lang="en-US" sz="2000"/>
                    </a:p>
                  </a:txBody>
                  <a:tcPr marT="45685" marB="456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4060618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1" lang="en-US" sz="3600" b="1">
                <a:solidFill>
                  <a:srgbClr val="D29829"/>
                </a:solidFill>
                <a:latin typeface="+mj-lt"/>
                <a:ea typeface="ＭＳ Ｐゴシック" pitchFamily="34" charset="-128"/>
                <a:cs typeface="Aharoni" pitchFamily="2" charset="-79"/>
              </a:rPr>
              <a:t>Article XVII – Safety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45720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>
                <a:ea typeface="ＭＳ Ｐゴシック" pitchFamily="34" charset="-128"/>
                <a:cs typeface="ＭＳ Ｐゴシック" pitchFamily="34" charset="-128"/>
              </a:rPr>
              <a:t>Employees are required to follow all Owner and Employer safety rules as well as all applicable safety laws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6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>
                <a:ea typeface="ＭＳ Ｐゴシック" pitchFamily="34" charset="-128"/>
                <a:cs typeface="ＭＳ Ｐゴシック" pitchFamily="34" charset="-128"/>
              </a:rPr>
              <a:t>Drug and alcohol “substance abuse” testing may be performed under the NMA, including; pre-employment, reasonable suspicion, post-accident, and random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6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>
                <a:ea typeface="ＭＳ Ｐゴシック" pitchFamily="34" charset="-128"/>
                <a:cs typeface="ＭＳ Ｐゴシック" pitchFamily="34" charset="-128"/>
              </a:rPr>
              <a:t>Employers shall submit their substance abuse programs to the NMAPC for review and distribution to Unions prior to implementation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183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1" lang="en-US" sz="3600" b="1">
                <a:solidFill>
                  <a:srgbClr val="D29829"/>
                </a:solidFill>
                <a:latin typeface="+mj-lt"/>
                <a:ea typeface="ＭＳ Ｐゴシック" pitchFamily="34" charset="-128"/>
                <a:cs typeface="Aharoni" pitchFamily="2" charset="-79"/>
              </a:rPr>
              <a:t>Article XIX – Hiring &amp; </a:t>
            </a:r>
            <a:br>
              <a:rPr kumimoji="1" lang="en-US" sz="3600" b="1">
                <a:solidFill>
                  <a:srgbClr val="D29829"/>
                </a:solidFill>
                <a:latin typeface="+mj-lt"/>
                <a:ea typeface="ＭＳ Ｐゴシック" pitchFamily="34" charset="-128"/>
                <a:cs typeface="Aharoni" pitchFamily="2" charset="-79"/>
              </a:rPr>
            </a:br>
            <a:r>
              <a:rPr kumimoji="1" lang="en-US" sz="3600" b="1">
                <a:solidFill>
                  <a:srgbClr val="D29829"/>
                </a:solidFill>
                <a:latin typeface="+mj-lt"/>
                <a:ea typeface="ＭＳ Ｐゴシック" pitchFamily="34" charset="-128"/>
                <a:cs typeface="Aharoni" pitchFamily="2" charset="-79"/>
              </a:rPr>
              <a:t>Transfer of Craft Workers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05000"/>
            <a:ext cx="8458200" cy="38862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Employers are required to follow the hiring procedures in the area where work is to be performed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If a local union is unable to provide the requested manpower within 48 hours (excluding weekends &amp; Holidays) then the Employer can obtain employees from any source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The Employer has the right to determine the competency of all employees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The Employer shall determine crew-size as well as when and whom to lay-off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03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E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DE3EDB-CB32-7BEA-5E65-3462D2A9409F}"/>
              </a:ext>
            </a:extLst>
          </p:cNvPr>
          <p:cNvSpPr txBox="1"/>
          <p:nvPr/>
        </p:nvSpPr>
        <p:spPr>
          <a:xfrm>
            <a:off x="1216294" y="1128006"/>
            <a:ext cx="6711410" cy="252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kern="1200">
                <a:solidFill>
                  <a:schemeClr val="bg2"/>
                </a:solidFill>
                <a:ea typeface="+mn-ea"/>
                <a:cs typeface="+mn-cs"/>
              </a:rPr>
              <a:t>The NMAPC is an incorporated, joint labor-management committee that negotiates, interprets and administers the National Maintenance Agreements (NMAs), with the f</a:t>
            </a:r>
            <a:r>
              <a:rPr lang="en-US" sz="1600" b="1">
                <a:solidFill>
                  <a:schemeClr val="bg2"/>
                </a:solidFill>
              </a:rPr>
              <a:t>irst NMA signed in </a:t>
            </a:r>
            <a:r>
              <a:rPr lang="en-US" sz="1600" b="1">
                <a:solidFill>
                  <a:srgbClr val="FFC000"/>
                </a:solidFill>
              </a:rPr>
              <a:t>1971</a:t>
            </a:r>
            <a:endParaRPr lang="en-US" sz="1600" b="1" kern="1200">
              <a:solidFill>
                <a:schemeClr val="bg2"/>
              </a:solidFill>
              <a:ea typeface="+mn-ea"/>
              <a:cs typeface="+mn-cs"/>
            </a:endParaRPr>
          </a:p>
          <a:p>
            <a:pPr indent="-22860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kern="1200">
              <a:solidFill>
                <a:schemeClr val="bg2"/>
              </a:solidFill>
              <a:ea typeface="+mn-ea"/>
              <a:cs typeface="+mn-cs"/>
            </a:endParaRPr>
          </a:p>
          <a:p>
            <a:pPr indent="-22860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kern="1200">
                <a:solidFill>
                  <a:schemeClr val="bg2"/>
                </a:solidFill>
                <a:ea typeface="+mn-ea"/>
                <a:cs typeface="+mn-cs"/>
              </a:rPr>
              <a:t>The NMAs are </a:t>
            </a:r>
            <a:r>
              <a:rPr lang="en-US" sz="1600" b="1" kern="1200">
                <a:solidFill>
                  <a:srgbClr val="FFC000"/>
                </a:solidFill>
                <a:ea typeface="+mn-ea"/>
                <a:cs typeface="+mn-cs"/>
              </a:rPr>
              <a:t>14</a:t>
            </a:r>
            <a:r>
              <a:rPr lang="en-US" sz="1600" b="1" kern="1200">
                <a:solidFill>
                  <a:schemeClr val="bg2"/>
                </a:solidFill>
                <a:ea typeface="+mn-ea"/>
                <a:cs typeface="+mn-cs"/>
              </a:rPr>
              <a:t> individual craft collective bargaining agreements that are 99.9% similar</a:t>
            </a:r>
          </a:p>
          <a:p>
            <a:pPr indent="-22860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kern="1200">
              <a:solidFill>
                <a:schemeClr val="bg2"/>
              </a:solidFill>
              <a:ea typeface="+mn-ea"/>
              <a:cs typeface="+mn-cs"/>
            </a:endParaRPr>
          </a:p>
          <a:p>
            <a:pPr indent="-22860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kern="1200">
                <a:solidFill>
                  <a:schemeClr val="bg2"/>
                </a:solidFill>
                <a:ea typeface="+mn-ea"/>
                <a:cs typeface="+mn-cs"/>
              </a:rPr>
              <a:t>The NMAs are used by more than </a:t>
            </a:r>
            <a:r>
              <a:rPr lang="en-US" sz="1600" b="1" kern="1200">
                <a:solidFill>
                  <a:srgbClr val="FFC000"/>
                </a:solidFill>
                <a:ea typeface="+mn-ea"/>
                <a:cs typeface="+mn-cs"/>
              </a:rPr>
              <a:t>1,700</a:t>
            </a:r>
            <a:r>
              <a:rPr lang="en-US" sz="1600" b="1" kern="1200">
                <a:solidFill>
                  <a:schemeClr val="bg2"/>
                </a:solidFill>
                <a:ea typeface="+mn-ea"/>
                <a:cs typeface="+mn-cs"/>
              </a:rPr>
              <a:t> contractors throughout the United States</a:t>
            </a:r>
          </a:p>
          <a:p>
            <a:pPr marL="11430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600" b="1" kern="1200">
              <a:solidFill>
                <a:schemeClr val="bg2"/>
              </a:solidFill>
              <a:ea typeface="+mn-ea"/>
              <a:cs typeface="+mn-cs"/>
            </a:endParaRPr>
          </a:p>
          <a:p>
            <a:pPr marL="11430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9AB2-CA95-6E41-30C4-C593AEDB8B27}"/>
              </a:ext>
            </a:extLst>
          </p:cNvPr>
          <p:cNvSpPr txBox="1"/>
          <p:nvPr/>
        </p:nvSpPr>
        <p:spPr>
          <a:xfrm>
            <a:off x="1722268" y="168676"/>
            <a:ext cx="582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2"/>
                </a:solidFill>
                <a:latin typeface="+mj-lt"/>
              </a:rPr>
              <a:t>NMAPC at a Glance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CCB6C75C-8D27-1765-3F3E-2775FCE8B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94" y="3288351"/>
            <a:ext cx="6603366" cy="3109671"/>
          </a:xfrm>
          <a:prstGeom prst="rect">
            <a:avLst/>
          </a:prstGeom>
        </p:spPr>
      </p:pic>
      <p:pic>
        <p:nvPicPr>
          <p:cNvPr id="2" name="Picture 1" descr="3-icons.png">
            <a:extLst>
              <a:ext uri="{FF2B5EF4-FFF2-40B4-BE49-F238E27FC236}">
                <a16:creationId xmlns:a16="http://schemas.microsoft.com/office/drawing/2014/main" id="{4A3EE840-BB46-BF06-499C-B19AE026C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7" b="41245"/>
          <a:stretch>
            <a:fillRect/>
          </a:stretch>
        </p:blipFill>
        <p:spPr bwMode="auto">
          <a:xfrm>
            <a:off x="197611" y="6279495"/>
            <a:ext cx="2130809" cy="45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625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D29829"/>
                </a:solidFill>
                <a:ea typeface="ＭＳ Ｐゴシック" pitchFamily="34" charset="-128"/>
                <a:cs typeface="Aharoni" pitchFamily="2" charset="-79"/>
              </a:rPr>
              <a:t>Article XXII – Lockout and Work Stoppage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All Lockouts and Work Stoppages are prohibited under the NMAs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8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8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If a Contractor is actively participating in a local collective bargaining agreement’s negotiations and does not have a waiver to do so, then the Union may withhold manpower from that Employer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876300" y="3505200"/>
          <a:ext cx="7391400" cy="2392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7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800000"/>
                          </a:solidFill>
                        </a:rPr>
                        <a:t>NMA – Penalties</a:t>
                      </a:r>
                      <a:r>
                        <a:rPr lang="en-US" sz="2400" baseline="0">
                          <a:solidFill>
                            <a:srgbClr val="800000"/>
                          </a:solidFill>
                        </a:rPr>
                        <a:t> for Lockouts &amp; Work Stoppages</a:t>
                      </a:r>
                      <a:endParaRPr lang="en-US" sz="2400">
                        <a:solidFill>
                          <a:srgbClr val="800000"/>
                        </a:solidFill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E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5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Non-Yellow</a:t>
                      </a:r>
                      <a:r>
                        <a:rPr lang="en-US" sz="1800" baseline="0"/>
                        <a:t> Card</a:t>
                      </a:r>
                      <a:endParaRPr lang="en-US" sz="1800"/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/>
                        <a:t>Yellow Card Project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Yellow</a:t>
                      </a:r>
                      <a:r>
                        <a:rPr lang="en-US" sz="1800" baseline="0"/>
                        <a:t> Card </a:t>
                      </a:r>
                    </a:p>
                    <a:p>
                      <a:r>
                        <a:rPr lang="en-US" sz="1800" baseline="0"/>
                        <a:t>Site</a:t>
                      </a:r>
                      <a:endParaRPr lang="en-US" sz="1800"/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096">
                <a:tc>
                  <a:txBody>
                    <a:bodyPr/>
                    <a:lstStyle/>
                    <a:p>
                      <a:r>
                        <a:rPr lang="en-US" sz="1800"/>
                        <a:t>First Shift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$10,000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/>
                        <a:t>$10,000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$15,000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46">
                <a:tc>
                  <a:txBody>
                    <a:bodyPr/>
                    <a:lstStyle/>
                    <a:p>
                      <a:r>
                        <a:rPr lang="en-US" sz="1800"/>
                        <a:t>Shift(s) Thereafter 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$10,000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/>
                        <a:t>$20,000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$50,000</a:t>
                      </a: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93586045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kumimoji="1" lang="en-US" sz="3600" b="1">
                <a:solidFill>
                  <a:srgbClr val="D29829"/>
                </a:solidFill>
                <a:latin typeface="+mj-lt"/>
                <a:ea typeface="ＭＳ Ｐゴシック" pitchFamily="34" charset="-128"/>
                <a:cs typeface="Aharoni" pitchFamily="2" charset="-79"/>
              </a:rPr>
              <a:t>Article XXVI – Reporting Requirements Administrative Fees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381000" y="2057400"/>
            <a:ext cx="8458200" cy="320040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ea typeface="ＭＳ Ｐゴシック" pitchFamily="34" charset="-128"/>
                <a:cs typeface="ＭＳ Ｐゴシック" pitchFamily="34" charset="-128"/>
              </a:rPr>
              <a:t>Requires Employers to report work hours performed under the NMAPC Program on a quarterly basis, for each craft, at each location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4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ea typeface="ＭＳ Ｐゴシック" pitchFamily="34" charset="-128"/>
                <a:cs typeface="ＭＳ Ｐゴシック" pitchFamily="34" charset="-128"/>
              </a:rPr>
              <a:t>Administrative Fees $</a:t>
            </a:r>
            <a:r>
              <a:rPr lang="en-US">
                <a:ea typeface="ＭＳ Ｐゴシック" pitchFamily="34" charset="-128"/>
                <a:cs typeface="ＭＳ Ｐゴシック" pitchFamily="34" charset="-128"/>
              </a:rPr>
              <a:t>1,200</a:t>
            </a:r>
            <a:r>
              <a:rPr lang="en-US" sz="2400">
                <a:ea typeface="ＭＳ Ｐゴシック" pitchFamily="34" charset="-128"/>
                <a:cs typeface="ＭＳ Ｐゴシック" pitchFamily="34" charset="-128"/>
              </a:rPr>
              <a:t> annually, per Employer, per craft (evergreen)</a:t>
            </a:r>
            <a:br>
              <a:rPr lang="en-US">
                <a:ea typeface="ＭＳ Ｐゴシック" pitchFamily="34" charset="-128"/>
                <a:cs typeface="ＭＳ Ｐゴシック" pitchFamily="34" charset="-128"/>
              </a:rPr>
            </a:br>
            <a:endParaRPr lang="en-US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>
                <a:ea typeface="ＭＳ Ｐゴシック" pitchFamily="34" charset="-128"/>
                <a:cs typeface="ＭＳ Ｐゴシック" pitchFamily="34" charset="-128"/>
              </a:rPr>
              <a:t>Administrative Fees are invoiced during December of each year and must be remitted by end of January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921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D29829"/>
                </a:solidFill>
                <a:ea typeface="ＭＳ Ｐゴシック" pitchFamily="34" charset="-128"/>
                <a:cs typeface="Aharoni" pitchFamily="2" charset="-79"/>
              </a:rPr>
              <a:t>Article XXVII – Administrative Procedure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752600"/>
            <a:ext cx="7924800" cy="4419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Reinforces that Employers </a:t>
            </a:r>
            <a:r>
              <a:rPr lang="en-US" sz="2000" u="sng">
                <a:ea typeface="ＭＳ Ｐゴシック" pitchFamily="34" charset="-128"/>
                <a:cs typeface="ＭＳ Ｐゴシック" pitchFamily="34" charset="-128"/>
              </a:rPr>
              <a:t>must</a:t>
            </a: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 file site extension request(s) (SER) for each location  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Owners are encouraged to regularly review SER activity at their sites to ensure Employer compliance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 sz="2000"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Emphasizes NMAPC Book of Decisions are a part of the NMA </a:t>
            </a:r>
            <a:br>
              <a:rPr lang="en-US" sz="2000">
                <a:ea typeface="ＭＳ Ｐゴシック" pitchFamily="34" charset="-128"/>
                <a:cs typeface="ＭＳ Ｐゴシック" pitchFamily="34" charset="-128"/>
              </a:rPr>
            </a:br>
            <a:endParaRPr lang="en-US" sz="2000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>
                <a:ea typeface="ＭＳ Ｐゴシック" pitchFamily="34" charset="-128"/>
                <a:cs typeface="ＭＳ Ｐゴシック" pitchFamily="34" charset="-128"/>
              </a:rPr>
              <a:t>Further clarifies and reinforces that NMAs are stand-alone agreements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927319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D29829"/>
                </a:solidFill>
                <a:latin typeface="+mn-lt"/>
                <a:ea typeface="ＭＳ Ｐゴシック" pitchFamily="34" charset="-128"/>
                <a:cs typeface="Aharoni" pitchFamily="2" charset="-79"/>
              </a:rPr>
              <a:t>www.NMAPC.org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F98AD-0F9D-43E9-AD98-BE84B81ED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81000"/>
            <a:ext cx="7010400" cy="5022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367536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NMAI.Q. - eLearning Resource Center\Development Materials\BlueText\Logos\NMAIQ Logo JPEG.jpg">
            <a:extLst>
              <a:ext uri="{FF2B5EF4-FFF2-40B4-BE49-F238E27FC236}">
                <a16:creationId xmlns:a16="http://schemas.microsoft.com/office/drawing/2014/main" id="{281B2B99-F4B9-4EB6-93BB-1FB570128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524000"/>
            <a:ext cx="79660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2843B-A67B-416B-A38C-9B9FC648E872}"/>
              </a:ext>
            </a:extLst>
          </p:cNvPr>
          <p:cNvSpPr txBox="1">
            <a:spLocks/>
          </p:cNvSpPr>
          <p:nvPr/>
        </p:nvSpPr>
        <p:spPr bwMode="auto">
          <a:xfrm>
            <a:off x="3067050" y="4343400"/>
            <a:ext cx="3009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SzPct val="145000"/>
              <a:buFont typeface="Times" panose="02020603050405020304" pitchFamily="18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SzPct val="145000"/>
              <a:buChar char="-"/>
              <a:defRPr kumimoji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defRPr kumimoji="1"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 pitchFamily="-60" charset="-7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Char char="»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53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53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53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53" charset="-128"/>
              </a:defRPr>
            </a:lvl9pPr>
          </a:lstStyle>
          <a:p>
            <a:pPr marL="0" indent="0">
              <a:buNone/>
            </a:pPr>
            <a:r>
              <a:rPr lang="en-US" altLang="en-US" sz="2800" b="1" kern="0">
                <a:solidFill>
                  <a:schemeClr val="accent3"/>
                </a:solidFill>
                <a:cs typeface="Arial" pitchFamily="34" charset="0"/>
              </a:rPr>
              <a:t>www.NMAIQ.org</a:t>
            </a:r>
          </a:p>
        </p:txBody>
      </p:sp>
    </p:spTree>
    <p:custDataLst>
      <p:tags r:id="rId1"/>
    </p:custData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E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48D9A-BA69-4D9F-BC12-17AE37DB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90" y="95428"/>
            <a:ext cx="8440300" cy="452204"/>
          </a:xfrm>
        </p:spPr>
        <p:txBody>
          <a:bodyPr/>
          <a:lstStyle/>
          <a:p>
            <a:r>
              <a:rPr lang="en-US" sz="3600" b="1">
                <a:solidFill>
                  <a:srgbClr val="E3DED1"/>
                </a:solidFill>
              </a:rPr>
              <a:t>NMA</a:t>
            </a:r>
            <a:r>
              <a:rPr lang="en-US" sz="3600" b="1">
                <a:solidFill>
                  <a:schemeClr val="bg2"/>
                </a:solidFill>
              </a:rPr>
              <a:t> Usage Based on Work Hours</a:t>
            </a:r>
            <a:br>
              <a:rPr lang="en-US" sz="3600" b="1">
                <a:solidFill>
                  <a:schemeClr val="bg2"/>
                </a:solidFill>
              </a:rPr>
            </a:br>
            <a:endParaRPr lang="en-US" sz="3600" b="1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81151-D3EE-DD10-4A64-5BB880F2B864}"/>
              </a:ext>
            </a:extLst>
          </p:cNvPr>
          <p:cNvSpPr txBox="1"/>
          <p:nvPr/>
        </p:nvSpPr>
        <p:spPr>
          <a:xfrm>
            <a:off x="3816034" y="649505"/>
            <a:ext cx="151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1973-2023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F9B2D-769A-6CD3-7E23-0FBCC4378781}"/>
              </a:ext>
            </a:extLst>
          </p:cNvPr>
          <p:cNvSpPr txBox="1"/>
          <p:nvPr/>
        </p:nvSpPr>
        <p:spPr>
          <a:xfrm>
            <a:off x="6607229" y="6505916"/>
            <a:ext cx="2689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3DED1"/>
                </a:solidFill>
              </a:rPr>
              <a:t>*2023 Hours are Preliminary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288603"/>
              </p:ext>
            </p:extLst>
          </p:nvPr>
        </p:nvGraphicFramePr>
        <p:xfrm>
          <a:off x="87630" y="967791"/>
          <a:ext cx="8968740" cy="513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3-icons.png">
            <a:extLst>
              <a:ext uri="{FF2B5EF4-FFF2-40B4-BE49-F238E27FC236}">
                <a16:creationId xmlns:a16="http://schemas.microsoft.com/office/drawing/2014/main" id="{1096314E-63A9-5734-B941-74AA6D486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7" b="41245"/>
          <a:stretch>
            <a:fillRect/>
          </a:stretch>
        </p:blipFill>
        <p:spPr bwMode="auto">
          <a:xfrm>
            <a:off x="197611" y="6279495"/>
            <a:ext cx="2130809" cy="45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11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E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>
            <a:extLst>
              <a:ext uri="{FF2B5EF4-FFF2-40B4-BE49-F238E27FC236}">
                <a16:creationId xmlns:a16="http://schemas.microsoft.com/office/drawing/2014/main" id="{FCC30C7C-1764-4A0A-8A5C-74C5CFD4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01" y="453185"/>
            <a:ext cx="8770797" cy="685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National Maintenance Agreements</a:t>
            </a:r>
            <a:br>
              <a:rPr lang="en-US" altLang="en-US" sz="3600" b="1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altLang="en-US" sz="3600" b="1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2023 Year in Review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D0DD7C-4B9E-4881-8F4F-9E015F4D9BE9}"/>
              </a:ext>
            </a:extLst>
          </p:cNvPr>
          <p:cNvSpPr txBox="1">
            <a:spLocks/>
          </p:cNvSpPr>
          <p:nvPr/>
        </p:nvSpPr>
        <p:spPr>
          <a:xfrm>
            <a:off x="3375015" y="1257585"/>
            <a:ext cx="5493953" cy="5516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SzPct val="145000"/>
              <a:buFont typeface="Times" panose="02020603050405020304" pitchFamily="18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SzPct val="145000"/>
              <a:buChar char="-"/>
              <a:defRPr kumimoji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defRPr kumimoji="1"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 pitchFamily="-60" charset="-7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Char char="»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53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53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53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53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DDA735"/>
                </a:solidFill>
                <a:ea typeface="+mn-ea"/>
                <a:cs typeface="+mn-cs"/>
              </a:rPr>
              <a:t>70+ </a:t>
            </a:r>
            <a:r>
              <a:rPr lang="en-US" altLang="en-US" sz="2000" b="1" dirty="0">
                <a:solidFill>
                  <a:schemeClr val="bg2"/>
                </a:solidFill>
                <a:ea typeface="+mn-ea"/>
                <a:cs typeface="+mn-cs"/>
              </a:rPr>
              <a:t>million work hours*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endParaRPr lang="en-US" altLang="en-US" sz="2000" i="1" dirty="0">
              <a:solidFill>
                <a:schemeClr val="bg2"/>
              </a:solidFill>
              <a:highlight>
                <a:srgbClr val="FFFF00"/>
              </a:highlight>
              <a:ea typeface="+mn-ea"/>
              <a:cs typeface="+mn-cs"/>
            </a:endParaRP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DDA735"/>
                </a:solidFill>
                <a:ea typeface="+mn-ea"/>
                <a:cs typeface="+mn-cs"/>
              </a:rPr>
              <a:t>817</a:t>
            </a:r>
            <a:r>
              <a:rPr lang="en-US" altLang="en-US" sz="2000" b="1" dirty="0">
                <a:solidFill>
                  <a:schemeClr val="bg2"/>
                </a:solidFill>
                <a:ea typeface="+mn-ea"/>
                <a:cs typeface="+mn-cs"/>
              </a:rPr>
              <a:t> clients and </a:t>
            </a:r>
            <a:r>
              <a:rPr lang="en-US" altLang="en-US" sz="2000" b="1" dirty="0">
                <a:solidFill>
                  <a:srgbClr val="DDA735"/>
                </a:solidFill>
                <a:ea typeface="+mn-ea"/>
                <a:cs typeface="+mn-cs"/>
              </a:rPr>
              <a:t>1,561</a:t>
            </a:r>
            <a:r>
              <a:rPr lang="en-US" altLang="en-US" sz="2000" b="1" dirty="0">
                <a:solidFill>
                  <a:schemeClr val="bg2"/>
                </a:solidFill>
                <a:ea typeface="+mn-ea"/>
                <a:cs typeface="+mn-cs"/>
              </a:rPr>
              <a:t> plants/facilities serviced throughout the United States</a:t>
            </a:r>
          </a:p>
          <a:p>
            <a:pPr marL="514350" lvl="1" indent="0" eaLnBrk="1" hangingPunct="1">
              <a:lnSpc>
                <a:spcPct val="90000"/>
              </a:lnSpc>
              <a:buNone/>
              <a:defRPr/>
            </a:pPr>
            <a:endParaRPr lang="en-US" altLang="en-US" sz="2000" dirty="0">
              <a:solidFill>
                <a:schemeClr val="bg2"/>
              </a:solidFill>
              <a:highlight>
                <a:srgbClr val="FFFF00"/>
              </a:highlight>
              <a:ea typeface="+mn-ea"/>
              <a:cs typeface="+mn-cs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DDA735"/>
                </a:solidFill>
                <a:ea typeface="+mn-ea"/>
                <a:cs typeface="+mn-cs"/>
              </a:rPr>
              <a:t>1,700+</a:t>
            </a:r>
            <a:r>
              <a:rPr lang="en-US" altLang="en-US" sz="2000" b="1" dirty="0">
                <a:solidFill>
                  <a:srgbClr val="FFC000"/>
                </a:solidFill>
                <a:ea typeface="+mn-ea"/>
                <a:cs typeface="+mn-cs"/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ea typeface="+mn-ea"/>
                <a:cs typeface="+mn-cs"/>
              </a:rPr>
              <a:t>signatory contractors</a:t>
            </a:r>
            <a:br>
              <a:rPr lang="en-US" altLang="en-US" sz="2000" dirty="0">
                <a:solidFill>
                  <a:schemeClr val="bg2"/>
                </a:solidFill>
                <a:highlight>
                  <a:srgbClr val="FFFF00"/>
                </a:highlight>
                <a:ea typeface="+mn-ea"/>
                <a:cs typeface="+mn-cs"/>
              </a:rPr>
            </a:br>
            <a:endParaRPr lang="en-US" altLang="en-US" sz="2000" dirty="0">
              <a:solidFill>
                <a:schemeClr val="bg2"/>
              </a:solidFill>
              <a:highlight>
                <a:srgbClr val="FFFF00"/>
              </a:highlight>
              <a:ea typeface="+mn-ea"/>
              <a:cs typeface="+mn-cs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DDA735"/>
                </a:solidFill>
                <a:ea typeface="+mn-ea"/>
                <a:cs typeface="+mn-cs"/>
              </a:rPr>
              <a:t>7,000+</a:t>
            </a:r>
            <a:r>
              <a:rPr lang="en-US" altLang="en-US" sz="2000" b="1" dirty="0">
                <a:solidFill>
                  <a:srgbClr val="FFC000"/>
                </a:solidFill>
                <a:ea typeface="+mn-ea"/>
                <a:cs typeface="+mn-cs"/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ea typeface="+mn-ea"/>
                <a:cs typeface="+mn-cs"/>
              </a:rPr>
              <a:t>site extension requests; i.e. projects</a:t>
            </a:r>
            <a:br>
              <a:rPr lang="en-US" altLang="en-US" sz="2000" b="1" dirty="0">
                <a:solidFill>
                  <a:schemeClr val="bg2"/>
                </a:solidFill>
                <a:highlight>
                  <a:srgbClr val="FFFF00"/>
                </a:highlight>
                <a:ea typeface="+mn-ea"/>
                <a:cs typeface="+mn-cs"/>
              </a:rPr>
            </a:br>
            <a:endParaRPr lang="en-US" altLang="en-US" sz="2000" b="1" dirty="0">
              <a:solidFill>
                <a:schemeClr val="bg2"/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DDA735"/>
                </a:solidFill>
              </a:rPr>
              <a:t>0</a:t>
            </a:r>
            <a:r>
              <a:rPr lang="en-US" altLang="en-US" sz="2000" b="1" dirty="0">
                <a:solidFill>
                  <a:schemeClr val="bg2"/>
                </a:solidFill>
              </a:rPr>
              <a:t> job site disruptions</a:t>
            </a:r>
          </a:p>
          <a:p>
            <a:pPr marL="114300" indent="0" eaLnBrk="1" hangingPunct="1">
              <a:lnSpc>
                <a:spcPct val="90000"/>
              </a:lnSpc>
              <a:buNone/>
              <a:defRPr/>
            </a:pPr>
            <a:br>
              <a:rPr lang="en-US" altLang="en-US" sz="2000" dirty="0">
                <a:highlight>
                  <a:srgbClr val="FFFF00"/>
                </a:highlight>
                <a:ea typeface="+mn-ea"/>
                <a:cs typeface="+mn-cs"/>
              </a:rPr>
            </a:br>
            <a:endParaRPr lang="en-US" altLang="en-US" sz="2000" dirty="0">
              <a:highlight>
                <a:srgbClr val="FFFF00"/>
              </a:highlight>
              <a:ea typeface="+mn-ea"/>
              <a:cs typeface="+mn-cs"/>
            </a:endParaRP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1700" dirty="0">
              <a:ea typeface="+mn-ea"/>
              <a:cs typeface="+mn-cs"/>
            </a:endParaRPr>
          </a:p>
        </p:txBody>
      </p:sp>
      <p:pic>
        <p:nvPicPr>
          <p:cNvPr id="8" name="Picture 7" descr="A picture containing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B53B28C2-D82F-22E9-637B-471240C51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8" y="2088564"/>
            <a:ext cx="2878862" cy="2830274"/>
          </a:xfrm>
          <a:prstGeom prst="rect">
            <a:avLst/>
          </a:prstGeom>
        </p:spPr>
      </p:pic>
      <p:pic>
        <p:nvPicPr>
          <p:cNvPr id="3" name="Picture 2" descr="3-icons.png">
            <a:extLst>
              <a:ext uri="{FF2B5EF4-FFF2-40B4-BE49-F238E27FC236}">
                <a16:creationId xmlns:a16="http://schemas.microsoft.com/office/drawing/2014/main" id="{94C0424C-409F-396D-E5B1-148A2108D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7" b="41245"/>
          <a:stretch>
            <a:fillRect/>
          </a:stretch>
        </p:blipFill>
        <p:spPr bwMode="auto">
          <a:xfrm>
            <a:off x="197611" y="6279495"/>
            <a:ext cx="2130809" cy="45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32567-FE33-D639-A56A-54869DC151F7}"/>
              </a:ext>
            </a:extLst>
          </p:cNvPr>
          <p:cNvSpPr txBox="1"/>
          <p:nvPr/>
        </p:nvSpPr>
        <p:spPr>
          <a:xfrm>
            <a:off x="6607229" y="6505916"/>
            <a:ext cx="2689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3DED1"/>
                </a:solidFill>
              </a:rPr>
              <a:t>*2023 Hours are Preliminary</a:t>
            </a:r>
          </a:p>
        </p:txBody>
      </p:sp>
    </p:spTree>
    <p:extLst>
      <p:ext uri="{BB962C8B-B14F-4D97-AF65-F5344CB8AC3E}">
        <p14:creationId xmlns:p14="http://schemas.microsoft.com/office/powerpoint/2010/main" val="85641637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E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>
            <a:extLst>
              <a:ext uri="{FF2B5EF4-FFF2-40B4-BE49-F238E27FC236}">
                <a16:creationId xmlns:a16="http://schemas.microsoft.com/office/drawing/2014/main" id="{FCC30C7C-1764-4A0A-8A5C-74C5CFD49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440" y="-46677"/>
            <a:ext cx="6675120" cy="1295400"/>
          </a:xfrm>
        </p:spPr>
        <p:txBody>
          <a:bodyPr/>
          <a:lstStyle/>
          <a:p>
            <a:r>
              <a:rPr lang="en-US" altLang="en-US" sz="3600" b="1" kern="1200">
                <a:solidFill>
                  <a:schemeClr val="bg2"/>
                </a:solidFill>
                <a:latin typeface="Arial MT Bold"/>
                <a:cs typeface="+mn-cs"/>
              </a:rPr>
              <a:t>Insulators 2023 in Review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D0DD7C-4B9E-4881-8F4F-9E015F4D9BE9}"/>
              </a:ext>
            </a:extLst>
          </p:cNvPr>
          <p:cNvSpPr txBox="1">
            <a:spLocks/>
          </p:cNvSpPr>
          <p:nvPr/>
        </p:nvSpPr>
        <p:spPr>
          <a:xfrm>
            <a:off x="2232234" y="919031"/>
            <a:ext cx="5387580" cy="5516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SzPct val="145000"/>
              <a:buFont typeface="Times" panose="02020603050405020304" pitchFamily="18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SzPct val="145000"/>
              <a:buChar char="-"/>
              <a:defRPr kumimoji="1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defRPr kumimoji="1"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 pitchFamily="-60" charset="-7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Char char="–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Char char="»"/>
              <a:defRPr kumimoji="1"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53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53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53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53" charset="-128"/>
              </a:defRPr>
            </a:lvl9pPr>
          </a:lstStyle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1,607,803.75</a:t>
            </a:r>
            <a:r>
              <a:rPr kumimoji="1" lang="en-US" altLang="en-US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work hours*</a:t>
            </a:r>
            <a:br>
              <a:rPr lang="en-US" altLang="en-US">
                <a:solidFill>
                  <a:schemeClr val="bg2"/>
                </a:solidFill>
                <a:highlight>
                  <a:srgbClr val="FFFF00"/>
                </a:highlight>
                <a:latin typeface="Arial"/>
                <a:cs typeface="+mn-cs"/>
              </a:rPr>
            </a:br>
            <a:endParaRPr kumimoji="1" lang="en-US" altLang="en-US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="1">
                <a:solidFill>
                  <a:schemeClr val="bg2"/>
                </a:solidFill>
                <a:latin typeface="Arial"/>
                <a:cs typeface="+mn-cs"/>
              </a:rPr>
              <a:t>90</a:t>
            </a:r>
            <a:r>
              <a:rPr kumimoji="1" lang="en-US" altLang="en-US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signatory contractors</a:t>
            </a:r>
            <a:br>
              <a:rPr kumimoji="1" lang="en-US" altLang="en-US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</a:br>
            <a:endParaRPr kumimoji="1" lang="en-US" altLang="en-US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="1">
                <a:solidFill>
                  <a:schemeClr val="bg2"/>
                </a:solidFill>
                <a:latin typeface="Arial"/>
                <a:cs typeface="+mn-cs"/>
              </a:rPr>
              <a:t>450</a:t>
            </a:r>
            <a:r>
              <a:rPr kumimoji="1" lang="en-US" altLang="en-US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site extension requests approved (projects) at more than </a:t>
            </a:r>
            <a:r>
              <a:rPr lang="en-US" altLang="en-US" b="1">
                <a:solidFill>
                  <a:schemeClr val="bg2"/>
                </a:solidFill>
                <a:latin typeface="Arial"/>
                <a:cs typeface="+mn-cs"/>
              </a:rPr>
              <a:t>208</a:t>
            </a:r>
            <a:r>
              <a:rPr kumimoji="1" lang="en-US" altLang="en-US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facilities located in </a:t>
            </a:r>
            <a:r>
              <a:rPr lang="en-US" altLang="en-US" b="1">
                <a:solidFill>
                  <a:schemeClr val="bg2"/>
                </a:solidFill>
                <a:latin typeface="Arial"/>
                <a:cs typeface="+mn-cs"/>
              </a:rPr>
              <a:t>19</a:t>
            </a:r>
            <a:r>
              <a:rPr kumimoji="1" lang="en-US" altLang="en-US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different states</a:t>
            </a:r>
          </a:p>
          <a:p>
            <a:pPr marL="11430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SzPct val="145000"/>
              <a:buNone/>
              <a:tabLst/>
              <a:defRPr/>
            </a:pPr>
            <a:br>
              <a:rPr kumimoji="1" lang="en-US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</a:br>
            <a:endParaRPr kumimoji="1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  <a:p>
            <a:pPr marL="11430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SzPct val="145000"/>
              <a:buFont typeface="Times" panose="02020603050405020304" pitchFamily="18" charset="0"/>
              <a:buNone/>
              <a:tabLst/>
              <a:defRPr/>
            </a:pPr>
            <a:br>
              <a:rPr kumimoji="1" lang="en-US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</a:br>
            <a:endParaRPr kumimoji="1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  <a:p>
            <a:pPr marL="742950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29829"/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endParaRPr kumimoji="1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9751A-0EA0-29DF-2442-5842AA1B1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089" y="4312462"/>
            <a:ext cx="1815354" cy="1815354"/>
          </a:xfrm>
          <a:prstGeom prst="rect">
            <a:avLst/>
          </a:prstGeom>
        </p:spPr>
      </p:pic>
      <p:pic>
        <p:nvPicPr>
          <p:cNvPr id="2" name="Picture 1" descr="3-icons.png">
            <a:extLst>
              <a:ext uri="{FF2B5EF4-FFF2-40B4-BE49-F238E27FC236}">
                <a16:creationId xmlns:a16="http://schemas.microsoft.com/office/drawing/2014/main" id="{38F2330D-778C-ABD2-605D-E1ACBBA4E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7" b="41245"/>
          <a:stretch>
            <a:fillRect/>
          </a:stretch>
        </p:blipFill>
        <p:spPr bwMode="auto">
          <a:xfrm>
            <a:off x="1192899" y="4823455"/>
            <a:ext cx="3733125" cy="79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F3CBC2-203A-EEFA-F631-59E67F5F050A}"/>
              </a:ext>
            </a:extLst>
          </p:cNvPr>
          <p:cNvSpPr txBox="1"/>
          <p:nvPr/>
        </p:nvSpPr>
        <p:spPr>
          <a:xfrm>
            <a:off x="6607229" y="6505916"/>
            <a:ext cx="2689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3DED1"/>
                </a:solidFill>
              </a:rPr>
              <a:t>*2023 Hours are Preliminary</a:t>
            </a:r>
          </a:p>
        </p:txBody>
      </p:sp>
    </p:spTree>
    <p:extLst>
      <p:ext uri="{BB962C8B-B14F-4D97-AF65-F5344CB8AC3E}">
        <p14:creationId xmlns:p14="http://schemas.microsoft.com/office/powerpoint/2010/main" val="103988309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E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819682C-7F04-B445-B281-7076C5C883E9}"/>
              </a:ext>
            </a:extLst>
          </p:cNvPr>
          <p:cNvSpPr/>
          <p:nvPr/>
        </p:nvSpPr>
        <p:spPr bwMode="auto">
          <a:xfrm>
            <a:off x="1300577" y="1317177"/>
            <a:ext cx="6467381" cy="3897297"/>
          </a:xfrm>
          <a:prstGeom prst="wedgeRoundRectCallout">
            <a:avLst>
              <a:gd name="adj1" fmla="val 38140"/>
              <a:gd name="adj2" fmla="val 6850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53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72F62-0480-1CB3-E939-89C3294102C2}"/>
              </a:ext>
            </a:extLst>
          </p:cNvPr>
          <p:cNvSpPr txBox="1"/>
          <p:nvPr/>
        </p:nvSpPr>
        <p:spPr>
          <a:xfrm>
            <a:off x="445781" y="239777"/>
            <a:ext cx="8337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3600" b="1">
                <a:solidFill>
                  <a:schemeClr val="bg1"/>
                </a:solidFill>
                <a:latin typeface="Arial MT Bold"/>
                <a:ea typeface="MS PGothic" panose="020B0600070205080204" pitchFamily="34" charset="-128"/>
              </a:rPr>
              <a:t>Member Hours Worked (2018-2023)</a:t>
            </a:r>
            <a:endParaRPr kumimoji="1" lang="en-US" sz="3600">
              <a:solidFill>
                <a:schemeClr val="bg1"/>
              </a:solidFill>
              <a:latin typeface="Arial MT Bold"/>
              <a:ea typeface="MS PGothic" panose="020B0600070205080204" pitchFamily="34" charset="-128"/>
            </a:endParaRP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03A01-1A1E-9ED1-9425-CD149982F9D6}"/>
              </a:ext>
            </a:extLst>
          </p:cNvPr>
          <p:cNvSpPr txBox="1"/>
          <p:nvPr/>
        </p:nvSpPr>
        <p:spPr>
          <a:xfrm>
            <a:off x="1460745" y="1533525"/>
            <a:ext cx="6307213" cy="3464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: Insulator Member hours worked =&gt;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1,799,059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: Insulator Member hours worked =&gt;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1,715,044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: Insulator Member hours worked =&gt;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1,126,550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: Insulator Member hours worked =&gt;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942,736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: Insulator Member hours worked =&gt;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1,814,061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2023: Insulator Member hours worked =&gt;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1,607,804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for six-year period: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9,005,254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Figuring 1,600 hours for a year worked =  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5,628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Insulator Member years worked since 2018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logo of a lizard and a fire&#10;&#10;Description automatically generated">
            <a:extLst>
              <a:ext uri="{FF2B5EF4-FFF2-40B4-BE49-F238E27FC236}">
                <a16:creationId xmlns:a16="http://schemas.microsoft.com/office/drawing/2014/main" id="{75449E1B-1043-00D9-6A3D-1E9690DD1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69" y="4868312"/>
            <a:ext cx="1989688" cy="1989688"/>
          </a:xfrm>
          <a:prstGeom prst="rect">
            <a:avLst/>
          </a:prstGeom>
        </p:spPr>
      </p:pic>
      <p:pic>
        <p:nvPicPr>
          <p:cNvPr id="3" name="Picture 2" descr="3-icons.png">
            <a:extLst>
              <a:ext uri="{FF2B5EF4-FFF2-40B4-BE49-F238E27FC236}">
                <a16:creationId xmlns:a16="http://schemas.microsoft.com/office/drawing/2014/main" id="{13612E80-FA43-E661-5F2A-F85F1329E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7" b="41245"/>
          <a:stretch>
            <a:fillRect/>
          </a:stretch>
        </p:blipFill>
        <p:spPr bwMode="auto">
          <a:xfrm>
            <a:off x="197611" y="6279495"/>
            <a:ext cx="2130809" cy="45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33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E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369A95-4FE5-54B9-6F83-158033F4610B}"/>
              </a:ext>
            </a:extLst>
          </p:cNvPr>
          <p:cNvSpPr txBox="1"/>
          <p:nvPr/>
        </p:nvSpPr>
        <p:spPr>
          <a:xfrm>
            <a:off x="945601" y="384995"/>
            <a:ext cx="7252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 MT Bold"/>
              </a:rPr>
              <a:t>Top Six Industries (2018-2023)</a:t>
            </a:r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041CE-012F-02B2-9F7B-4040F147C886}"/>
              </a:ext>
            </a:extLst>
          </p:cNvPr>
          <p:cNvSpPr txBox="1"/>
          <p:nvPr/>
        </p:nvSpPr>
        <p:spPr>
          <a:xfrm>
            <a:off x="1848452" y="1264974"/>
            <a:ext cx="681401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2"/>
                </a:solidFill>
              </a:rPr>
              <a:t>Petroleum/Natural Gas (3,082,276 hours)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2"/>
                </a:solidFill>
              </a:rPr>
              <a:t>Utility (2,818,930 hours)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2"/>
                </a:solidFill>
              </a:rPr>
              <a:t>Chemical (1,255,947 hours)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2"/>
                </a:solidFill>
              </a:rPr>
              <a:t>Steel/Aluminum (666,569 hours)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2"/>
                </a:solidFill>
              </a:rPr>
              <a:t>Automotive (571,127 hours)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bg2"/>
                </a:solidFill>
              </a:rPr>
              <a:t>Pharmaceutical/Healthcare (273,077 hours)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A9BD6-DD68-B4FB-5444-56FAC12D30B2}"/>
              </a:ext>
            </a:extLst>
          </p:cNvPr>
          <p:cNvSpPr txBox="1"/>
          <p:nvPr/>
        </p:nvSpPr>
        <p:spPr>
          <a:xfrm>
            <a:off x="729862" y="1398460"/>
            <a:ext cx="65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B1DEF-DB41-E41B-80DC-653531BEA518}"/>
              </a:ext>
            </a:extLst>
          </p:cNvPr>
          <p:cNvSpPr txBox="1"/>
          <p:nvPr/>
        </p:nvSpPr>
        <p:spPr>
          <a:xfrm>
            <a:off x="747618" y="194264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F309D-1903-44C6-AF95-046C9153A890}"/>
              </a:ext>
            </a:extLst>
          </p:cNvPr>
          <p:cNvSpPr txBox="1"/>
          <p:nvPr/>
        </p:nvSpPr>
        <p:spPr>
          <a:xfrm>
            <a:off x="747618" y="25205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9F87B-1F0B-F856-7445-654F5D2EA695}"/>
              </a:ext>
            </a:extLst>
          </p:cNvPr>
          <p:cNvSpPr txBox="1"/>
          <p:nvPr/>
        </p:nvSpPr>
        <p:spPr>
          <a:xfrm>
            <a:off x="729862" y="3024772"/>
            <a:ext cx="54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25C09-D6F9-7EE2-26CE-9461F67C0EFA}"/>
              </a:ext>
            </a:extLst>
          </p:cNvPr>
          <p:cNvSpPr txBox="1"/>
          <p:nvPr/>
        </p:nvSpPr>
        <p:spPr>
          <a:xfrm>
            <a:off x="747618" y="3571659"/>
            <a:ext cx="54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10EB62-C816-A795-43EE-7B8EF03D0C97}"/>
              </a:ext>
            </a:extLst>
          </p:cNvPr>
          <p:cNvSpPr txBox="1"/>
          <p:nvPr/>
        </p:nvSpPr>
        <p:spPr>
          <a:xfrm>
            <a:off x="729862" y="4151149"/>
            <a:ext cx="84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6.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05B552CD-6BE4-7FAE-290D-B11963148D70}"/>
              </a:ext>
            </a:extLst>
          </p:cNvPr>
          <p:cNvSpPr/>
          <p:nvPr/>
        </p:nvSpPr>
        <p:spPr bwMode="auto">
          <a:xfrm>
            <a:off x="1289157" y="1485459"/>
            <a:ext cx="480048" cy="204187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latin typeface="Times" pitchFamily="53" charset="0"/>
            </a:endParaRP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370B7A1B-9F59-28E9-37CA-62A734330380}"/>
              </a:ext>
            </a:extLst>
          </p:cNvPr>
          <p:cNvSpPr/>
          <p:nvPr/>
        </p:nvSpPr>
        <p:spPr bwMode="auto">
          <a:xfrm>
            <a:off x="1289157" y="2061621"/>
            <a:ext cx="480048" cy="204187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latin typeface="Times" pitchFamily="53" charset="0"/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E7583A3D-3459-9370-8376-1C5E23A0F5E0}"/>
              </a:ext>
            </a:extLst>
          </p:cNvPr>
          <p:cNvSpPr/>
          <p:nvPr/>
        </p:nvSpPr>
        <p:spPr bwMode="auto">
          <a:xfrm>
            <a:off x="1292943" y="4231493"/>
            <a:ext cx="480048" cy="204187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latin typeface="Times" pitchFamily="53" charset="0"/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746CAB8F-14A7-0D8D-7661-1BC34964216B}"/>
              </a:ext>
            </a:extLst>
          </p:cNvPr>
          <p:cNvSpPr/>
          <p:nvPr/>
        </p:nvSpPr>
        <p:spPr bwMode="auto">
          <a:xfrm>
            <a:off x="1288829" y="3682089"/>
            <a:ext cx="480048" cy="204187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latin typeface="Times" pitchFamily="53" charset="0"/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2E95B006-A4A1-499C-554F-451B93F1FD16}"/>
              </a:ext>
            </a:extLst>
          </p:cNvPr>
          <p:cNvSpPr/>
          <p:nvPr/>
        </p:nvSpPr>
        <p:spPr bwMode="auto">
          <a:xfrm>
            <a:off x="1288829" y="3169303"/>
            <a:ext cx="480048" cy="204187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latin typeface="Times" pitchFamily="53" charset="0"/>
            </a:endParaRPr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86CF26B9-B770-87ED-F04A-058346CB4CB8}"/>
              </a:ext>
            </a:extLst>
          </p:cNvPr>
          <p:cNvSpPr/>
          <p:nvPr/>
        </p:nvSpPr>
        <p:spPr bwMode="auto">
          <a:xfrm>
            <a:off x="1288829" y="2637783"/>
            <a:ext cx="480048" cy="204187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latin typeface="Times" pitchFamily="53" charset="0"/>
            </a:endParaRPr>
          </a:p>
        </p:txBody>
      </p:sp>
      <p:pic>
        <p:nvPicPr>
          <p:cNvPr id="3" name="Picture 2" descr="A logo of a lizard and a fire&#10;&#10;Description automatically generated">
            <a:extLst>
              <a:ext uri="{FF2B5EF4-FFF2-40B4-BE49-F238E27FC236}">
                <a16:creationId xmlns:a16="http://schemas.microsoft.com/office/drawing/2014/main" id="{ADB1C10E-EB62-ECE7-C3BE-C0276E23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117" y="4868312"/>
            <a:ext cx="1989688" cy="1989688"/>
          </a:xfrm>
          <a:prstGeom prst="rect">
            <a:avLst/>
          </a:prstGeom>
        </p:spPr>
      </p:pic>
      <p:pic>
        <p:nvPicPr>
          <p:cNvPr id="2" name="Picture 1" descr="3-icons.png">
            <a:extLst>
              <a:ext uri="{FF2B5EF4-FFF2-40B4-BE49-F238E27FC236}">
                <a16:creationId xmlns:a16="http://schemas.microsoft.com/office/drawing/2014/main" id="{FC19ACFA-4149-1C95-9B65-684A90782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7" b="41245"/>
          <a:stretch>
            <a:fillRect/>
          </a:stretch>
        </p:blipFill>
        <p:spPr bwMode="auto">
          <a:xfrm>
            <a:off x="197611" y="6279495"/>
            <a:ext cx="2130809" cy="45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58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85098EA-5971-464D-99CE-EB2CE531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889"/>
            <a:ext cx="7696200" cy="1295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3E596A"/>
                </a:solidFill>
                <a:cs typeface="Aharoni" panose="02010803020104030203" pitchFamily="2" charset="-79"/>
              </a:rPr>
              <a:t>Modes of NMA 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416B0-EC3F-43DD-B60A-A4F5D794E6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47788" y="3881438"/>
            <a:ext cx="6677025" cy="8382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Traditional NMA</a:t>
            </a:r>
          </a:p>
          <a:p>
            <a:pPr marL="0" indent="0" algn="ctr" eaLnBrk="1" hangingPunct="1">
              <a:buNone/>
            </a:pPr>
            <a:r>
              <a:rPr lang="en-US" altLang="en-US" sz="320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1D4554-DED0-4BC8-B0B0-8A294F1D8366}"/>
              </a:ext>
            </a:extLst>
          </p:cNvPr>
          <p:cNvSpPr txBox="1">
            <a:spLocks/>
          </p:cNvSpPr>
          <p:nvPr/>
        </p:nvSpPr>
        <p:spPr bwMode="auto">
          <a:xfrm>
            <a:off x="1371600" y="3088529"/>
            <a:ext cx="66754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rgbClr val="D29829"/>
              </a:buClr>
              <a:buSzPct val="145000"/>
              <a:buFont typeface="Times" pitchFamily="-60" charset="0"/>
              <a:buChar char="•"/>
              <a:defRPr/>
            </a:pPr>
            <a:r>
              <a:rPr kumimoji="1" lang="en-US" sz="3200" kern="0">
                <a:latin typeface="Aharoni" pitchFamily="2" charset="-79"/>
                <a:ea typeface="ＭＳ Ｐゴシック" pitchFamily="-97" charset="-128"/>
                <a:cs typeface="Aharoni" pitchFamily="2" charset="-79"/>
              </a:rPr>
              <a:t>Yellow Card Project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0C4B67-FD2A-4984-AA7E-0251F6FE99BB}"/>
              </a:ext>
            </a:extLst>
          </p:cNvPr>
          <p:cNvSpPr txBox="1">
            <a:spLocks/>
          </p:cNvSpPr>
          <p:nvPr/>
        </p:nvSpPr>
        <p:spPr bwMode="auto">
          <a:xfrm>
            <a:off x="1371600" y="2212229"/>
            <a:ext cx="66754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rgbClr val="D29829"/>
              </a:buClr>
              <a:buSzPct val="145000"/>
              <a:buFont typeface="Times" pitchFamily="-60" charset="0"/>
              <a:buChar char="•"/>
              <a:defRPr/>
            </a:pPr>
            <a:r>
              <a:rPr kumimoji="1" lang="en-US" sz="3200" kern="0">
                <a:latin typeface="Aharoni" pitchFamily="2" charset="-79"/>
                <a:ea typeface="ＭＳ Ｐゴシック" pitchFamily="-97" charset="-128"/>
                <a:cs typeface="Aharoni" pitchFamily="2" charset="-79"/>
              </a:rPr>
              <a:t>Yellow Card Site</a:t>
            </a:r>
            <a:r>
              <a:rPr kumimoji="1" lang="en-US" sz="3600" kern="0">
                <a:latin typeface="Aharoni" pitchFamily="2" charset="-79"/>
                <a:ea typeface="ＭＳ Ｐゴシック" pitchFamily="-97" charset="-128"/>
                <a:cs typeface="Aharoni" pitchFamily="2" charset="-79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675438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>
                <a:solidFill>
                  <a:srgbClr val="D29829"/>
                </a:solidFill>
                <a:latin typeface="+mn-lt"/>
                <a:ea typeface="ＭＳ Ｐゴシック" pitchFamily="34" charset="-128"/>
                <a:cs typeface="Aharoni" pitchFamily="2" charset="-79"/>
              </a:rPr>
              <a:t>Article I - Recognition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4582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ＭＳ Ｐゴシック" pitchFamily="34" charset="-128"/>
                <a:cs typeface="ＭＳ Ｐゴシック" pitchFamily="34" charset="-128"/>
              </a:rPr>
              <a:t>All Employers are required to conduct Pre-Job Conferences before commencing with work (See Policy Decision I-3)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ＭＳ Ｐゴシック" pitchFamily="34" charset="-128"/>
                <a:cs typeface="ＭＳ Ｐゴシック" pitchFamily="34" charset="-128"/>
              </a:rPr>
              <a:t>Employers must provide written work assignments within 10 days of holding Pre-Job</a:t>
            </a:r>
          </a:p>
          <a:p>
            <a:pPr eaLnBrk="1" fontAlgn="auto" hangingPunct="1">
              <a:spcAft>
                <a:spcPts val="0"/>
              </a:spcAft>
              <a:buFont typeface="Times" pitchFamily="-60" charset="0"/>
              <a:buNone/>
              <a:defRPr/>
            </a:pPr>
            <a:endParaRPr lang="en-US">
              <a:ea typeface="ＭＳ Ｐゴシック" pitchFamily="34" charset="-128"/>
              <a:cs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ＭＳ Ｐゴシック" pitchFamily="34" charset="-128"/>
                <a:cs typeface="ＭＳ Ｐゴシック" pitchFamily="34" charset="-128"/>
              </a:rPr>
              <a:t>Employers are required to assign work to the appropriate craft(s)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1">
                  <a:lumMod val="65000"/>
                </a:schemeClr>
              </a:buClr>
              <a:buNone/>
              <a:defRPr/>
            </a:pPr>
            <a:endParaRPr lang="en-US"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792277"/>
      </p:ext>
    </p:extLst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Blank Presentat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lank Presentation">
      <a:majorFont>
        <a:latin typeface="Arial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5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5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6c9545f-726b-4a29-b926-ef3c13e1a5db">
      <Terms xmlns="http://schemas.microsoft.com/office/infopath/2007/PartnerControls"/>
    </lcf76f155ced4ddcb4097134ff3c332f>
    <TaxCatchAll xmlns="933a55d3-ed83-4cc5-a5c9-b36bfc1b6e90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DE0F2581496B438B8A94105A0992E6" ma:contentTypeVersion="20" ma:contentTypeDescription="Create a new document." ma:contentTypeScope="" ma:versionID="eccab45154c5eedeeaa41dc7b03d899e">
  <xsd:schema xmlns:xsd="http://www.w3.org/2001/XMLSchema" xmlns:xs="http://www.w3.org/2001/XMLSchema" xmlns:p="http://schemas.microsoft.com/office/2006/metadata/properties" xmlns:ns1="http://schemas.microsoft.com/sharepoint/v3" xmlns:ns2="36c9545f-726b-4a29-b926-ef3c13e1a5db" xmlns:ns3="933a55d3-ed83-4cc5-a5c9-b36bfc1b6e90" targetNamespace="http://schemas.microsoft.com/office/2006/metadata/properties" ma:root="true" ma:fieldsID="c4df516c1b6ddd5c293a10db3b61fdc5" ns1:_="" ns2:_="" ns3:_="">
    <xsd:import namespace="http://schemas.microsoft.com/sharepoint/v3"/>
    <xsd:import namespace="36c9545f-726b-4a29-b926-ef3c13e1a5db"/>
    <xsd:import namespace="933a55d3-ed83-4cc5-a5c9-b36bfc1b6e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9545f-726b-4a29-b926-ef3c13e1a5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f515364-5ebc-4505-95a9-95c571e512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a55d3-ed83-4cc5-a5c9-b36bfc1b6e9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f76e1ba-c018-4791-98bd-53fc85c5b22b}" ma:internalName="TaxCatchAll" ma:showField="CatchAllData" ma:web="933a55d3-ed83-4cc5-a5c9-b36bfc1b6e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4B75B-2520-469D-B553-0ED135E5624F}">
  <ds:schemaRefs>
    <ds:schemaRef ds:uri="36c9545f-726b-4a29-b926-ef3c13e1a5db"/>
    <ds:schemaRef ds:uri="933a55d3-ed83-4cc5-a5c9-b36bfc1b6e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831FBB-5059-416E-863E-D52482AD123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08DCA71-5729-4B06-8162-FE80A68D39CB}">
  <ds:schemaRefs>
    <ds:schemaRef ds:uri="36c9545f-726b-4a29-b926-ef3c13e1a5db"/>
    <ds:schemaRef ds:uri="933a55d3-ed83-4cc5-a5c9-b36bfc1b6e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C7A3C6E8-A96D-47FB-B2A7-87E459FD8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1312</Words>
  <Application>Microsoft Office PowerPoint</Application>
  <PresentationFormat>On-screen Show (4:3)</PresentationFormat>
  <Paragraphs>176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Aharoni</vt:lpstr>
      <vt:lpstr>Arial</vt:lpstr>
      <vt:lpstr>Arial MT Bold</vt:lpstr>
      <vt:lpstr>Calibri</vt:lpstr>
      <vt:lpstr>Myriad Pro</vt:lpstr>
      <vt:lpstr>Times</vt:lpstr>
      <vt:lpstr>Blank Presentation</vt:lpstr>
      <vt:lpstr>Custom Design</vt:lpstr>
      <vt:lpstr> </vt:lpstr>
      <vt:lpstr>PowerPoint Presentation</vt:lpstr>
      <vt:lpstr>NMA Usage Based on Work Hours </vt:lpstr>
      <vt:lpstr>National Maintenance Agreements  2023 Year in Review</vt:lpstr>
      <vt:lpstr>Insulators 2023 in Review</vt:lpstr>
      <vt:lpstr>PowerPoint Presentation</vt:lpstr>
      <vt:lpstr>PowerPoint Presentation</vt:lpstr>
      <vt:lpstr>Modes of NMA Utilization</vt:lpstr>
      <vt:lpstr>Article I - Recognition</vt:lpstr>
      <vt:lpstr>Article V – Subcontracting</vt:lpstr>
      <vt:lpstr>PowerPoint Presentation</vt:lpstr>
      <vt:lpstr>PowerPoint Presentation</vt:lpstr>
      <vt:lpstr>Article IX – Benefits and  Other Monetary Funds</vt:lpstr>
      <vt:lpstr>PowerPoint Presentation</vt:lpstr>
      <vt:lpstr>PowerPoint Presentation</vt:lpstr>
      <vt:lpstr>Article XV – Work Hours Per Day</vt:lpstr>
      <vt:lpstr>Article XV – Work Hours Per Day (cont’d)</vt:lpstr>
      <vt:lpstr>PowerPoint Presentation</vt:lpstr>
      <vt:lpstr>PowerPoint Presentation</vt:lpstr>
      <vt:lpstr>Article XXII – Lockout and Work Stoppage</vt:lpstr>
      <vt:lpstr>PowerPoint Presentation</vt:lpstr>
      <vt:lpstr>Article XXVII – Administrative Procedure</vt:lpstr>
      <vt:lpstr>www.NMAPC.org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Prepared for: Husky Energy  October 7, 2019</dc:title>
  <dc:creator>Mike Dorsey</dc:creator>
  <cp:lastModifiedBy>Liam Butler</cp:lastModifiedBy>
  <cp:revision>1</cp:revision>
  <dcterms:created xsi:type="dcterms:W3CDTF">2019-10-07T20:23:03Z</dcterms:created>
  <dcterms:modified xsi:type="dcterms:W3CDTF">2024-02-29T18:58:21Z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0x010100CBDE0F2581496B438B8A94105A0992E6</vt:lpwstr>
  </property>
  <property fmtid="{D5CDD505-2E9C-101B-9397-08002B2CF9AE}" pid="3" name="MediaServiceImageTags">
    <vt:lpwstr/>
  </property>
</Properties>
</file>