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73" r:id="rId11"/>
    <p:sldId id="274" r:id="rId12"/>
    <p:sldId id="265" r:id="rId13"/>
    <p:sldId id="275" r:id="rId14"/>
    <p:sldId id="266" r:id="rId15"/>
    <p:sldId id="280" r:id="rId16"/>
    <p:sldId id="268" r:id="rId17"/>
    <p:sldId id="276" r:id="rId18"/>
    <p:sldId id="281" r:id="rId19"/>
    <p:sldId id="269" r:id="rId20"/>
    <p:sldId id="277" r:id="rId21"/>
    <p:sldId id="278" r:id="rId22"/>
    <p:sldId id="279" r:id="rId23"/>
    <p:sldId id="270" r:id="rId24"/>
    <p:sldId id="271" r:id="rId25"/>
    <p:sldId id="27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058136-6FE0-4538-AD46-C414FB89696E}" v="24" dt="2024-06-24T11:58:35.5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churr" userId="b9e13bf0f9de3970" providerId="LiveId" clId="{15058136-6FE0-4538-AD46-C414FB89696E}"/>
    <pc:docChg chg="undo custSel addSld delSld modSld modNotesMaster">
      <pc:chgData name="Michael Schurr" userId="b9e13bf0f9de3970" providerId="LiveId" clId="{15058136-6FE0-4538-AD46-C414FB89696E}" dt="2024-06-24T12:06:00.862" v="15808" actId="115"/>
      <pc:docMkLst>
        <pc:docMk/>
      </pc:docMkLst>
      <pc:sldChg chg="addSp delSp modSp mod setBg setClrOvrMap">
        <pc:chgData name="Michael Schurr" userId="b9e13bf0f9de3970" providerId="LiveId" clId="{15058136-6FE0-4538-AD46-C414FB89696E}" dt="2024-06-24T11:36:22.131" v="14845" actId="1076"/>
        <pc:sldMkLst>
          <pc:docMk/>
          <pc:sldMk cId="1986943219" sldId="256"/>
        </pc:sldMkLst>
        <pc:spChg chg="mod">
          <ac:chgData name="Michael Schurr" userId="b9e13bf0f9de3970" providerId="LiveId" clId="{15058136-6FE0-4538-AD46-C414FB89696E}" dt="2024-06-24T11:36:22.131" v="14845" actId="1076"/>
          <ac:spMkLst>
            <pc:docMk/>
            <pc:sldMk cId="1986943219" sldId="256"/>
            <ac:spMk id="2" creationId="{79FEC4F9-A62A-7D9F-348C-37A9EE78E3D0}"/>
          </ac:spMkLst>
        </pc:spChg>
        <pc:spChg chg="del mod">
          <ac:chgData name="Michael Schurr" userId="b9e13bf0f9de3970" providerId="LiveId" clId="{15058136-6FE0-4538-AD46-C414FB89696E}" dt="2024-06-21T17:34:27.462" v="104" actId="21"/>
          <ac:spMkLst>
            <pc:docMk/>
            <pc:sldMk cId="1986943219" sldId="256"/>
            <ac:spMk id="3" creationId="{19D9E670-9549-985E-D305-E940C1AE4795}"/>
          </ac:spMkLst>
        </pc:spChg>
        <pc:spChg chg="add del mod">
          <ac:chgData name="Michael Schurr" userId="b9e13bf0f9de3970" providerId="LiveId" clId="{15058136-6FE0-4538-AD46-C414FB89696E}" dt="2024-06-21T17:34:41.282" v="107" actId="478"/>
          <ac:spMkLst>
            <pc:docMk/>
            <pc:sldMk cId="1986943219" sldId="256"/>
            <ac:spMk id="7" creationId="{AAA9315E-DBB8-A358-704A-19CDC566ABAE}"/>
          </ac:spMkLst>
        </pc:spChg>
        <pc:spChg chg="add mod">
          <ac:chgData name="Michael Schurr" userId="b9e13bf0f9de3970" providerId="LiveId" clId="{15058136-6FE0-4538-AD46-C414FB89696E}" dt="2024-06-21T17:34:34.142" v="106" actId="1076"/>
          <ac:spMkLst>
            <pc:docMk/>
            <pc:sldMk cId="1986943219" sldId="256"/>
            <ac:spMk id="8" creationId="{19D9E670-9549-985E-D305-E940C1AE4795}"/>
          </ac:spMkLst>
        </pc:spChg>
        <pc:spChg chg="add">
          <ac:chgData name="Michael Schurr" userId="b9e13bf0f9de3970" providerId="LiveId" clId="{15058136-6FE0-4538-AD46-C414FB89696E}" dt="2024-06-21T17:33:49.023" v="95" actId="26606"/>
          <ac:spMkLst>
            <pc:docMk/>
            <pc:sldMk cId="1986943219" sldId="256"/>
            <ac:spMk id="10" creationId="{DF17025D-0558-4BB1-932D-D407F5BDCAB8}"/>
          </ac:spMkLst>
        </pc:spChg>
        <pc:spChg chg="add">
          <ac:chgData name="Michael Schurr" userId="b9e13bf0f9de3970" providerId="LiveId" clId="{15058136-6FE0-4538-AD46-C414FB89696E}" dt="2024-06-21T17:33:49.023" v="95" actId="26606"/>
          <ac:spMkLst>
            <pc:docMk/>
            <pc:sldMk cId="1986943219" sldId="256"/>
            <ac:spMk id="12" creationId="{23897308-2491-4C39-B764-46DCD1CAD321}"/>
          </ac:spMkLst>
        </pc:spChg>
        <pc:grpChg chg="add">
          <ac:chgData name="Michael Schurr" userId="b9e13bf0f9de3970" providerId="LiveId" clId="{15058136-6FE0-4538-AD46-C414FB89696E}" dt="2024-06-21T17:33:49.023" v="95" actId="26606"/>
          <ac:grpSpMkLst>
            <pc:docMk/>
            <pc:sldMk cId="1986943219" sldId="256"/>
            <ac:grpSpMk id="14" creationId="{437C3370-E183-40E3-8F06-FDD26E64DD97}"/>
          </ac:grpSpMkLst>
        </pc:grpChg>
        <pc:picChg chg="mod">
          <ac:chgData name="Michael Schurr" userId="b9e13bf0f9de3970" providerId="LiveId" clId="{15058136-6FE0-4538-AD46-C414FB89696E}" dt="2024-06-21T17:34:16.485" v="102" actId="14100"/>
          <ac:picMkLst>
            <pc:docMk/>
            <pc:sldMk cId="1986943219" sldId="256"/>
            <ac:picMk id="5" creationId="{7840F347-C9D1-14E2-D3B6-0735F0651A26}"/>
          </ac:picMkLst>
        </pc:picChg>
      </pc:sldChg>
      <pc:sldChg chg="modSp new mod">
        <pc:chgData name="Michael Schurr" userId="b9e13bf0f9de3970" providerId="LiveId" clId="{15058136-6FE0-4538-AD46-C414FB89696E}" dt="2024-06-24T11:37:09.703" v="14848" actId="12"/>
        <pc:sldMkLst>
          <pc:docMk/>
          <pc:sldMk cId="2325856913" sldId="257"/>
        </pc:sldMkLst>
        <pc:spChg chg="mod">
          <ac:chgData name="Michael Schurr" userId="b9e13bf0f9de3970" providerId="LiveId" clId="{15058136-6FE0-4538-AD46-C414FB89696E}" dt="2024-06-21T18:08:45.732" v="1286" actId="115"/>
          <ac:spMkLst>
            <pc:docMk/>
            <pc:sldMk cId="2325856913" sldId="257"/>
            <ac:spMk id="2" creationId="{8DEEDD1E-A0C3-633D-2961-D9B563EEB81C}"/>
          </ac:spMkLst>
        </pc:spChg>
        <pc:spChg chg="mod">
          <ac:chgData name="Michael Schurr" userId="b9e13bf0f9de3970" providerId="LiveId" clId="{15058136-6FE0-4538-AD46-C414FB89696E}" dt="2024-06-24T11:37:09.703" v="14848" actId="12"/>
          <ac:spMkLst>
            <pc:docMk/>
            <pc:sldMk cId="2325856913" sldId="257"/>
            <ac:spMk id="3" creationId="{FE7FBCC1-5CFA-A657-7767-BCC8E9A4AC9D}"/>
          </ac:spMkLst>
        </pc:spChg>
      </pc:sldChg>
      <pc:sldChg chg="addSp delSp modSp new mod modClrScheme chgLayout">
        <pc:chgData name="Michael Schurr" userId="b9e13bf0f9de3970" providerId="LiveId" clId="{15058136-6FE0-4538-AD46-C414FB89696E}" dt="2024-06-24T11:39:21.541" v="14982" actId="27636"/>
        <pc:sldMkLst>
          <pc:docMk/>
          <pc:sldMk cId="3936673668" sldId="258"/>
        </pc:sldMkLst>
        <pc:spChg chg="del mod ord">
          <ac:chgData name="Michael Schurr" userId="b9e13bf0f9de3970" providerId="LiveId" clId="{15058136-6FE0-4538-AD46-C414FB89696E}" dt="2024-06-21T17:51:01.327" v="487" actId="700"/>
          <ac:spMkLst>
            <pc:docMk/>
            <pc:sldMk cId="3936673668" sldId="258"/>
            <ac:spMk id="2" creationId="{8E83996A-411D-0F4F-A149-3B4905683F8F}"/>
          </ac:spMkLst>
        </pc:spChg>
        <pc:spChg chg="del mod ord">
          <ac:chgData name="Michael Schurr" userId="b9e13bf0f9de3970" providerId="LiveId" clId="{15058136-6FE0-4538-AD46-C414FB89696E}" dt="2024-06-21T17:51:01.327" v="487" actId="700"/>
          <ac:spMkLst>
            <pc:docMk/>
            <pc:sldMk cId="3936673668" sldId="258"/>
            <ac:spMk id="3" creationId="{434C00D9-5279-E261-2866-2135B6DD9AD7}"/>
          </ac:spMkLst>
        </pc:spChg>
        <pc:spChg chg="add mod ord">
          <ac:chgData name="Michael Schurr" userId="b9e13bf0f9de3970" providerId="LiveId" clId="{15058136-6FE0-4538-AD46-C414FB89696E}" dt="2024-06-21T18:08:37.026" v="1285" actId="115"/>
          <ac:spMkLst>
            <pc:docMk/>
            <pc:sldMk cId="3936673668" sldId="258"/>
            <ac:spMk id="4" creationId="{1BA5C150-E849-7CC1-6F63-D2238997A0B8}"/>
          </ac:spMkLst>
        </pc:spChg>
        <pc:spChg chg="add mod ord">
          <ac:chgData name="Michael Schurr" userId="b9e13bf0f9de3970" providerId="LiveId" clId="{15058136-6FE0-4538-AD46-C414FB89696E}" dt="2024-06-24T11:39:21.541" v="14982" actId="27636"/>
          <ac:spMkLst>
            <pc:docMk/>
            <pc:sldMk cId="3936673668" sldId="258"/>
            <ac:spMk id="5" creationId="{231A9FFE-166A-58FC-0003-400DA64F01CE}"/>
          </ac:spMkLst>
        </pc:spChg>
        <pc:picChg chg="add del mod">
          <ac:chgData name="Michael Schurr" userId="b9e13bf0f9de3970" providerId="LiveId" clId="{15058136-6FE0-4538-AD46-C414FB89696E}" dt="2024-06-21T17:53:16.927" v="569" actId="478"/>
          <ac:picMkLst>
            <pc:docMk/>
            <pc:sldMk cId="3936673668" sldId="258"/>
            <ac:picMk id="7" creationId="{96BCEB3B-4C0E-AA78-D1FE-E452EB693FB7}"/>
          </ac:picMkLst>
        </pc:picChg>
        <pc:picChg chg="add mod">
          <ac:chgData name="Michael Schurr" userId="b9e13bf0f9de3970" providerId="LiveId" clId="{15058136-6FE0-4538-AD46-C414FB89696E}" dt="2024-06-24T11:37:41.026" v="14865" actId="1076"/>
          <ac:picMkLst>
            <pc:docMk/>
            <pc:sldMk cId="3936673668" sldId="258"/>
            <ac:picMk id="9" creationId="{28AB0B7F-A8C3-C891-5927-3488DDA7FACA}"/>
          </ac:picMkLst>
        </pc:picChg>
      </pc:sldChg>
      <pc:sldChg chg="modSp new mod">
        <pc:chgData name="Michael Schurr" userId="b9e13bf0f9de3970" providerId="LiveId" clId="{15058136-6FE0-4538-AD46-C414FB89696E}" dt="2024-06-24T11:39:50.083" v="14983" actId="113"/>
        <pc:sldMkLst>
          <pc:docMk/>
          <pc:sldMk cId="2294694652" sldId="259"/>
        </pc:sldMkLst>
        <pc:spChg chg="mod">
          <ac:chgData name="Michael Schurr" userId="b9e13bf0f9de3970" providerId="LiveId" clId="{15058136-6FE0-4538-AD46-C414FB89696E}" dt="2024-06-21T18:08:51.982" v="1287" actId="115"/>
          <ac:spMkLst>
            <pc:docMk/>
            <pc:sldMk cId="2294694652" sldId="259"/>
            <ac:spMk id="2" creationId="{486CE996-5CB9-CC67-2AC5-820084C94D19}"/>
          </ac:spMkLst>
        </pc:spChg>
        <pc:spChg chg="mod">
          <ac:chgData name="Michael Schurr" userId="b9e13bf0f9de3970" providerId="LiveId" clId="{15058136-6FE0-4538-AD46-C414FB89696E}" dt="2024-06-24T11:39:50.083" v="14983" actId="113"/>
          <ac:spMkLst>
            <pc:docMk/>
            <pc:sldMk cId="2294694652" sldId="259"/>
            <ac:spMk id="3" creationId="{FFF0285C-D949-C1F8-43EB-0F3CA2A56FBC}"/>
          </ac:spMkLst>
        </pc:spChg>
      </pc:sldChg>
      <pc:sldChg chg="addSp delSp modSp new mod">
        <pc:chgData name="Michael Schurr" userId="b9e13bf0f9de3970" providerId="LiveId" clId="{15058136-6FE0-4538-AD46-C414FB89696E}" dt="2024-06-22T15:34:15.566" v="7733" actId="1076"/>
        <pc:sldMkLst>
          <pc:docMk/>
          <pc:sldMk cId="2472406441" sldId="260"/>
        </pc:sldMkLst>
        <pc:spChg chg="mod">
          <ac:chgData name="Michael Schurr" userId="b9e13bf0f9de3970" providerId="LiveId" clId="{15058136-6FE0-4538-AD46-C414FB89696E}" dt="2024-06-22T15:34:10.650" v="7732" actId="1076"/>
          <ac:spMkLst>
            <pc:docMk/>
            <pc:sldMk cId="2472406441" sldId="260"/>
            <ac:spMk id="2" creationId="{8F3562E5-A503-7821-021E-31DBB0511839}"/>
          </ac:spMkLst>
        </pc:spChg>
        <pc:spChg chg="del">
          <ac:chgData name="Michael Schurr" userId="b9e13bf0f9de3970" providerId="LiveId" clId="{15058136-6FE0-4538-AD46-C414FB89696E}" dt="2024-06-21T18:14:30.669" v="1333" actId="931"/>
          <ac:spMkLst>
            <pc:docMk/>
            <pc:sldMk cId="2472406441" sldId="260"/>
            <ac:spMk id="3" creationId="{46E9D5C5-6246-80C0-D0C0-46D59DA3C4AC}"/>
          </ac:spMkLst>
        </pc:spChg>
        <pc:picChg chg="add mod">
          <ac:chgData name="Michael Schurr" userId="b9e13bf0f9de3970" providerId="LiveId" clId="{15058136-6FE0-4538-AD46-C414FB89696E}" dt="2024-06-22T15:34:15.566" v="7733" actId="1076"/>
          <ac:picMkLst>
            <pc:docMk/>
            <pc:sldMk cId="2472406441" sldId="260"/>
            <ac:picMk id="5" creationId="{280D9466-715A-A572-8303-4D9C39DE16A2}"/>
          </ac:picMkLst>
        </pc:picChg>
      </pc:sldChg>
      <pc:sldChg chg="addSp modSp new mod modClrScheme chgLayout">
        <pc:chgData name="Michael Schurr" userId="b9e13bf0f9de3970" providerId="LiveId" clId="{15058136-6FE0-4538-AD46-C414FB89696E}" dt="2024-06-24T11:41:21.956" v="14990" actId="115"/>
        <pc:sldMkLst>
          <pc:docMk/>
          <pc:sldMk cId="4077421541" sldId="261"/>
        </pc:sldMkLst>
        <pc:spChg chg="mod ord">
          <ac:chgData name="Michael Schurr" userId="b9e13bf0f9de3970" providerId="LiveId" clId="{15058136-6FE0-4538-AD46-C414FB89696E}" dt="2024-06-22T14:39:00.362" v="4549" actId="20577"/>
          <ac:spMkLst>
            <pc:docMk/>
            <pc:sldMk cId="4077421541" sldId="261"/>
            <ac:spMk id="2" creationId="{7EEC1E83-C262-728E-9BAA-9426CBE98E65}"/>
          </ac:spMkLst>
        </pc:spChg>
        <pc:spChg chg="mod ord">
          <ac:chgData name="Michael Schurr" userId="b9e13bf0f9de3970" providerId="LiveId" clId="{15058136-6FE0-4538-AD46-C414FB89696E}" dt="2024-06-24T11:40:50.857" v="14987" actId="5793"/>
          <ac:spMkLst>
            <pc:docMk/>
            <pc:sldMk cId="4077421541" sldId="261"/>
            <ac:spMk id="3" creationId="{0843BC6E-2BA8-1745-A4D5-2FB99728FAAA}"/>
          </ac:spMkLst>
        </pc:spChg>
        <pc:spChg chg="add mod ord">
          <ac:chgData name="Michael Schurr" userId="b9e13bf0f9de3970" providerId="LiveId" clId="{15058136-6FE0-4538-AD46-C414FB89696E}" dt="2024-06-24T11:41:21.956" v="14990" actId="115"/>
          <ac:spMkLst>
            <pc:docMk/>
            <pc:sldMk cId="4077421541" sldId="261"/>
            <ac:spMk id="4" creationId="{ADE663CA-319C-1AF3-F37C-821471D38A07}"/>
          </ac:spMkLst>
        </pc:spChg>
      </pc:sldChg>
      <pc:sldChg chg="addSp delSp modSp new mod modClrScheme chgLayout">
        <pc:chgData name="Michael Schurr" userId="b9e13bf0f9de3970" providerId="LiveId" clId="{15058136-6FE0-4538-AD46-C414FB89696E}" dt="2024-06-24T11:40:04.649" v="14984" actId="1076"/>
        <pc:sldMkLst>
          <pc:docMk/>
          <pc:sldMk cId="2877562841" sldId="262"/>
        </pc:sldMkLst>
        <pc:spChg chg="del mod">
          <ac:chgData name="Michael Schurr" userId="b9e13bf0f9de3970" providerId="LiveId" clId="{15058136-6FE0-4538-AD46-C414FB89696E}" dt="2024-06-21T18:20:30.967" v="1469" actId="478"/>
          <ac:spMkLst>
            <pc:docMk/>
            <pc:sldMk cId="2877562841" sldId="262"/>
            <ac:spMk id="2" creationId="{76C1674E-8AA6-D635-26AE-174C07C987A0}"/>
          </ac:spMkLst>
        </pc:spChg>
        <pc:spChg chg="mod ord">
          <ac:chgData name="Michael Schurr" userId="b9e13bf0f9de3970" providerId="LiveId" clId="{15058136-6FE0-4538-AD46-C414FB89696E}" dt="2024-06-22T17:24:25.764" v="14743" actId="12"/>
          <ac:spMkLst>
            <pc:docMk/>
            <pc:sldMk cId="2877562841" sldId="262"/>
            <ac:spMk id="3" creationId="{0B3B63EE-42F7-74E8-F0A2-77A4F0E352CB}"/>
          </ac:spMkLst>
        </pc:spChg>
        <pc:spChg chg="add del mod">
          <ac:chgData name="Michael Schurr" userId="b9e13bf0f9de3970" providerId="LiveId" clId="{15058136-6FE0-4538-AD46-C414FB89696E}" dt="2024-06-21T18:20:35.452" v="1470" actId="478"/>
          <ac:spMkLst>
            <pc:docMk/>
            <pc:sldMk cId="2877562841" sldId="262"/>
            <ac:spMk id="5" creationId="{AC4DB103-1DBE-30CF-7C1F-094ADA3AA730}"/>
          </ac:spMkLst>
        </pc:spChg>
        <pc:spChg chg="add mod ord">
          <ac:chgData name="Michael Schurr" userId="b9e13bf0f9de3970" providerId="LiveId" clId="{15058136-6FE0-4538-AD46-C414FB89696E}" dt="2024-06-24T11:40:04.649" v="14984" actId="1076"/>
          <ac:spMkLst>
            <pc:docMk/>
            <pc:sldMk cId="2877562841" sldId="262"/>
            <ac:spMk id="6" creationId="{35EAF5F3-C24F-A7A4-8ADF-BDE9B820B679}"/>
          </ac:spMkLst>
        </pc:spChg>
        <pc:spChg chg="add del mod ord">
          <ac:chgData name="Michael Schurr" userId="b9e13bf0f9de3970" providerId="LiveId" clId="{15058136-6FE0-4538-AD46-C414FB89696E}" dt="2024-06-21T18:26:39.441" v="1588" actId="478"/>
          <ac:spMkLst>
            <pc:docMk/>
            <pc:sldMk cId="2877562841" sldId="262"/>
            <ac:spMk id="7" creationId="{891D3FE2-47B7-22F4-6437-0FCB0C1AD768}"/>
          </ac:spMkLst>
        </pc:spChg>
        <pc:spChg chg="add del mod ord">
          <ac:chgData name="Michael Schurr" userId="b9e13bf0f9de3970" providerId="LiveId" clId="{15058136-6FE0-4538-AD46-C414FB89696E}" dt="2024-06-21T18:26:42.628" v="1589" actId="478"/>
          <ac:spMkLst>
            <pc:docMk/>
            <pc:sldMk cId="2877562841" sldId="262"/>
            <ac:spMk id="8" creationId="{DFF01937-AB23-E0B3-0841-735896501456}"/>
          </ac:spMkLst>
        </pc:spChg>
        <pc:spChg chg="add mod ord">
          <ac:chgData name="Michael Schurr" userId="b9e13bf0f9de3970" providerId="LiveId" clId="{15058136-6FE0-4538-AD46-C414FB89696E}" dt="2024-06-22T17:24:46.914" v="14746" actId="1076"/>
          <ac:spMkLst>
            <pc:docMk/>
            <pc:sldMk cId="2877562841" sldId="262"/>
            <ac:spMk id="9" creationId="{E5D75AD3-13AA-BCC2-5271-AADAA850C418}"/>
          </ac:spMkLst>
        </pc:spChg>
      </pc:sldChg>
      <pc:sldChg chg="addSp delSp modSp new mod modClrScheme chgLayout">
        <pc:chgData name="Michael Schurr" userId="b9e13bf0f9de3970" providerId="LiveId" clId="{15058136-6FE0-4538-AD46-C414FB89696E}" dt="2024-06-22T17:26:13.344" v="14755" actId="1076"/>
        <pc:sldMkLst>
          <pc:docMk/>
          <pc:sldMk cId="1551522269" sldId="263"/>
        </pc:sldMkLst>
        <pc:spChg chg="del mod ord">
          <ac:chgData name="Michael Schurr" userId="b9e13bf0f9de3970" providerId="LiveId" clId="{15058136-6FE0-4538-AD46-C414FB89696E}" dt="2024-06-21T19:16:01.104" v="3825" actId="700"/>
          <ac:spMkLst>
            <pc:docMk/>
            <pc:sldMk cId="1551522269" sldId="263"/>
            <ac:spMk id="2" creationId="{A889B52A-A9C3-4C1A-FB42-42A399731B96}"/>
          </ac:spMkLst>
        </pc:spChg>
        <pc:spChg chg="del mod ord">
          <ac:chgData name="Michael Schurr" userId="b9e13bf0f9de3970" providerId="LiveId" clId="{15058136-6FE0-4538-AD46-C414FB89696E}" dt="2024-06-21T19:16:01.104" v="3825" actId="700"/>
          <ac:spMkLst>
            <pc:docMk/>
            <pc:sldMk cId="1551522269" sldId="263"/>
            <ac:spMk id="3" creationId="{0EF04A26-CB28-813F-3BE2-F9EE6F23E33D}"/>
          </ac:spMkLst>
        </pc:spChg>
        <pc:spChg chg="del">
          <ac:chgData name="Michael Schurr" userId="b9e13bf0f9de3970" providerId="LiveId" clId="{15058136-6FE0-4538-AD46-C414FB89696E}" dt="2024-06-21T19:16:01.104" v="3825" actId="700"/>
          <ac:spMkLst>
            <pc:docMk/>
            <pc:sldMk cId="1551522269" sldId="263"/>
            <ac:spMk id="4" creationId="{37FDA2FA-4FB4-DEF9-EA2C-00245385CB7E}"/>
          </ac:spMkLst>
        </pc:spChg>
        <pc:spChg chg="add mod ord">
          <ac:chgData name="Michael Schurr" userId="b9e13bf0f9de3970" providerId="LiveId" clId="{15058136-6FE0-4538-AD46-C414FB89696E}" dt="2024-06-22T17:26:08.164" v="14754" actId="1076"/>
          <ac:spMkLst>
            <pc:docMk/>
            <pc:sldMk cId="1551522269" sldId="263"/>
            <ac:spMk id="5" creationId="{0F97544D-F4E8-B3C5-3016-EA75E43EE428}"/>
          </ac:spMkLst>
        </pc:spChg>
        <pc:spChg chg="add mod ord">
          <ac:chgData name="Michael Schurr" userId="b9e13bf0f9de3970" providerId="LiveId" clId="{15058136-6FE0-4538-AD46-C414FB89696E}" dt="2024-06-22T17:26:13.344" v="14755" actId="1076"/>
          <ac:spMkLst>
            <pc:docMk/>
            <pc:sldMk cId="1551522269" sldId="263"/>
            <ac:spMk id="6" creationId="{484F7EC5-F697-A864-9160-6CE5DB9AF700}"/>
          </ac:spMkLst>
        </pc:spChg>
      </pc:sldChg>
      <pc:sldChg chg="addSp delSp modSp new mod modClrScheme chgLayout">
        <pc:chgData name="Michael Schurr" userId="b9e13bf0f9de3970" providerId="LiveId" clId="{15058136-6FE0-4538-AD46-C414FB89696E}" dt="2024-06-24T11:41:46.316" v="14991" actId="113"/>
        <pc:sldMkLst>
          <pc:docMk/>
          <pc:sldMk cId="3144781470" sldId="264"/>
        </pc:sldMkLst>
        <pc:spChg chg="del mod ord">
          <ac:chgData name="Michael Schurr" userId="b9e13bf0f9de3970" providerId="LiveId" clId="{15058136-6FE0-4538-AD46-C414FB89696E}" dt="2024-06-21T19:16:09.849" v="3826" actId="700"/>
          <ac:spMkLst>
            <pc:docMk/>
            <pc:sldMk cId="3144781470" sldId="264"/>
            <ac:spMk id="2" creationId="{A8CB4F08-EBFB-FD5B-BCE0-DC30F4A70FCC}"/>
          </ac:spMkLst>
        </pc:spChg>
        <pc:spChg chg="del mod ord">
          <ac:chgData name="Michael Schurr" userId="b9e13bf0f9de3970" providerId="LiveId" clId="{15058136-6FE0-4538-AD46-C414FB89696E}" dt="2024-06-21T19:16:09.849" v="3826" actId="700"/>
          <ac:spMkLst>
            <pc:docMk/>
            <pc:sldMk cId="3144781470" sldId="264"/>
            <ac:spMk id="3" creationId="{A9457A1B-ABBF-A090-0491-37E29DEFA662}"/>
          </ac:spMkLst>
        </pc:spChg>
        <pc:spChg chg="del">
          <ac:chgData name="Michael Schurr" userId="b9e13bf0f9de3970" providerId="LiveId" clId="{15058136-6FE0-4538-AD46-C414FB89696E}" dt="2024-06-21T19:16:09.849" v="3826" actId="700"/>
          <ac:spMkLst>
            <pc:docMk/>
            <pc:sldMk cId="3144781470" sldId="264"/>
            <ac:spMk id="4" creationId="{78837942-14C8-B54E-27AE-B3F06CCEAECE}"/>
          </ac:spMkLst>
        </pc:spChg>
        <pc:spChg chg="add mod ord">
          <ac:chgData name="Michael Schurr" userId="b9e13bf0f9de3970" providerId="LiveId" clId="{15058136-6FE0-4538-AD46-C414FB89696E}" dt="2024-06-22T14:57:38.311" v="5547" actId="115"/>
          <ac:spMkLst>
            <pc:docMk/>
            <pc:sldMk cId="3144781470" sldId="264"/>
            <ac:spMk id="5" creationId="{12906774-2419-F892-D02F-04EF77EC931B}"/>
          </ac:spMkLst>
        </pc:spChg>
        <pc:spChg chg="add mod ord">
          <ac:chgData name="Michael Schurr" userId="b9e13bf0f9de3970" providerId="LiveId" clId="{15058136-6FE0-4538-AD46-C414FB89696E}" dt="2024-06-24T11:41:46.316" v="14991" actId="113"/>
          <ac:spMkLst>
            <pc:docMk/>
            <pc:sldMk cId="3144781470" sldId="264"/>
            <ac:spMk id="6" creationId="{A73DC9A7-DC8B-CF41-2F4F-830FBFC867A0}"/>
          </ac:spMkLst>
        </pc:spChg>
      </pc:sldChg>
      <pc:sldChg chg="addSp delSp modSp new mod modClrScheme chgLayout">
        <pc:chgData name="Michael Schurr" userId="b9e13bf0f9de3970" providerId="LiveId" clId="{15058136-6FE0-4538-AD46-C414FB89696E}" dt="2024-06-22T15:55:13.184" v="8964" actId="20577"/>
        <pc:sldMkLst>
          <pc:docMk/>
          <pc:sldMk cId="1140718225" sldId="265"/>
        </pc:sldMkLst>
        <pc:spChg chg="del mod ord">
          <ac:chgData name="Michael Schurr" userId="b9e13bf0f9de3970" providerId="LiveId" clId="{15058136-6FE0-4538-AD46-C414FB89696E}" dt="2024-06-21T19:16:16.129" v="3827" actId="700"/>
          <ac:spMkLst>
            <pc:docMk/>
            <pc:sldMk cId="1140718225" sldId="265"/>
            <ac:spMk id="2" creationId="{377F4606-462C-69E9-D1AE-C3A45CB02E13}"/>
          </ac:spMkLst>
        </pc:spChg>
        <pc:spChg chg="del mod ord">
          <ac:chgData name="Michael Schurr" userId="b9e13bf0f9de3970" providerId="LiveId" clId="{15058136-6FE0-4538-AD46-C414FB89696E}" dt="2024-06-21T19:16:16.129" v="3827" actId="700"/>
          <ac:spMkLst>
            <pc:docMk/>
            <pc:sldMk cId="1140718225" sldId="265"/>
            <ac:spMk id="3" creationId="{0B1DFB00-3A1B-8D53-E9C2-325C6069AFF9}"/>
          </ac:spMkLst>
        </pc:spChg>
        <pc:spChg chg="del">
          <ac:chgData name="Michael Schurr" userId="b9e13bf0f9de3970" providerId="LiveId" clId="{15058136-6FE0-4538-AD46-C414FB89696E}" dt="2024-06-21T19:16:16.129" v="3827" actId="700"/>
          <ac:spMkLst>
            <pc:docMk/>
            <pc:sldMk cId="1140718225" sldId="265"/>
            <ac:spMk id="4" creationId="{41B3981A-D316-C5EB-ED12-348F10F095B7}"/>
          </ac:spMkLst>
        </pc:spChg>
        <pc:spChg chg="add mod ord">
          <ac:chgData name="Michael Schurr" userId="b9e13bf0f9de3970" providerId="LiveId" clId="{15058136-6FE0-4538-AD46-C414FB89696E}" dt="2024-06-22T15:15:59.237" v="6792" actId="14100"/>
          <ac:spMkLst>
            <pc:docMk/>
            <pc:sldMk cId="1140718225" sldId="265"/>
            <ac:spMk id="5" creationId="{8CECCECD-B5F5-FA2B-115D-1DA363AAA3C8}"/>
          </ac:spMkLst>
        </pc:spChg>
        <pc:spChg chg="add mod ord">
          <ac:chgData name="Michael Schurr" userId="b9e13bf0f9de3970" providerId="LiveId" clId="{15058136-6FE0-4538-AD46-C414FB89696E}" dt="2024-06-22T15:55:13.184" v="8964" actId="20577"/>
          <ac:spMkLst>
            <pc:docMk/>
            <pc:sldMk cId="1140718225" sldId="265"/>
            <ac:spMk id="6" creationId="{B399CB66-C68F-74EC-1CBC-5795C2F6FEEF}"/>
          </ac:spMkLst>
        </pc:spChg>
      </pc:sldChg>
      <pc:sldChg chg="modSp new mod">
        <pc:chgData name="Michael Schurr" userId="b9e13bf0f9de3970" providerId="LiveId" clId="{15058136-6FE0-4538-AD46-C414FB89696E}" dt="2024-06-22T17:29:54.968" v="14828" actId="20577"/>
        <pc:sldMkLst>
          <pc:docMk/>
          <pc:sldMk cId="1086302943" sldId="266"/>
        </pc:sldMkLst>
        <pc:spChg chg="mod">
          <ac:chgData name="Michael Schurr" userId="b9e13bf0f9de3970" providerId="LiveId" clId="{15058136-6FE0-4538-AD46-C414FB89696E}" dt="2024-06-22T17:29:31.301" v="14823" actId="1076"/>
          <ac:spMkLst>
            <pc:docMk/>
            <pc:sldMk cId="1086302943" sldId="266"/>
            <ac:spMk id="2" creationId="{D46BEB2B-961F-51DC-65DB-9801941129F3}"/>
          </ac:spMkLst>
        </pc:spChg>
        <pc:spChg chg="mod">
          <ac:chgData name="Michael Schurr" userId="b9e13bf0f9de3970" providerId="LiveId" clId="{15058136-6FE0-4538-AD46-C414FB89696E}" dt="2024-06-22T17:29:54.968" v="14828" actId="20577"/>
          <ac:spMkLst>
            <pc:docMk/>
            <pc:sldMk cId="1086302943" sldId="266"/>
            <ac:spMk id="3" creationId="{3A669B08-FF10-B5F2-15F3-5DD6E6DBE581}"/>
          </ac:spMkLst>
        </pc:spChg>
      </pc:sldChg>
      <pc:sldChg chg="addSp delSp modSp new del mod">
        <pc:chgData name="Michael Schurr" userId="b9e13bf0f9de3970" providerId="LiveId" clId="{15058136-6FE0-4538-AD46-C414FB89696E}" dt="2024-06-24T11:48:41.617" v="15305" actId="2696"/>
        <pc:sldMkLst>
          <pc:docMk/>
          <pc:sldMk cId="1320366120" sldId="267"/>
        </pc:sldMkLst>
        <pc:spChg chg="mod">
          <ac:chgData name="Michael Schurr" userId="b9e13bf0f9de3970" providerId="LiveId" clId="{15058136-6FE0-4538-AD46-C414FB89696E}" dt="2024-06-24T11:45:07.379" v="15112" actId="20577"/>
          <ac:spMkLst>
            <pc:docMk/>
            <pc:sldMk cId="1320366120" sldId="267"/>
            <ac:spMk id="2" creationId="{282D4474-5EFE-3C6D-FCCB-4D160FB359BB}"/>
          </ac:spMkLst>
        </pc:spChg>
        <pc:spChg chg="mod">
          <ac:chgData name="Michael Schurr" userId="b9e13bf0f9de3970" providerId="LiveId" clId="{15058136-6FE0-4538-AD46-C414FB89696E}" dt="2024-06-24T11:47:53.305" v="15304" actId="255"/>
          <ac:spMkLst>
            <pc:docMk/>
            <pc:sldMk cId="1320366120" sldId="267"/>
            <ac:spMk id="3" creationId="{1708BE1D-A044-0443-0431-8B3B0B97ABC4}"/>
          </ac:spMkLst>
        </pc:spChg>
        <pc:picChg chg="add del mod">
          <ac:chgData name="Michael Schurr" userId="b9e13bf0f9de3970" providerId="LiveId" clId="{15058136-6FE0-4538-AD46-C414FB89696E}" dt="2024-06-24T11:45:10.075" v="15114" actId="478"/>
          <ac:picMkLst>
            <pc:docMk/>
            <pc:sldMk cId="1320366120" sldId="267"/>
            <ac:picMk id="5" creationId="{43917B4C-CEAA-F132-AA4A-4FF3C4294F8E}"/>
          </ac:picMkLst>
        </pc:picChg>
      </pc:sldChg>
      <pc:sldChg chg="modSp new mod">
        <pc:chgData name="Michael Schurr" userId="b9e13bf0f9de3970" providerId="LiveId" clId="{15058136-6FE0-4538-AD46-C414FB89696E}" dt="2024-06-24T11:55:13.493" v="15498" actId="20577"/>
        <pc:sldMkLst>
          <pc:docMk/>
          <pc:sldMk cId="2738578323" sldId="268"/>
        </pc:sldMkLst>
        <pc:spChg chg="mod">
          <ac:chgData name="Michael Schurr" userId="b9e13bf0f9de3970" providerId="LiveId" clId="{15058136-6FE0-4538-AD46-C414FB89696E}" dt="2024-06-22T16:11:31.685" v="9801" actId="1076"/>
          <ac:spMkLst>
            <pc:docMk/>
            <pc:sldMk cId="2738578323" sldId="268"/>
            <ac:spMk id="2" creationId="{C963B1E4-7789-AB30-0BF5-8AC744ED94F8}"/>
          </ac:spMkLst>
        </pc:spChg>
        <pc:spChg chg="mod">
          <ac:chgData name="Michael Schurr" userId="b9e13bf0f9de3970" providerId="LiveId" clId="{15058136-6FE0-4538-AD46-C414FB89696E}" dt="2024-06-24T11:55:13.493" v="15498" actId="20577"/>
          <ac:spMkLst>
            <pc:docMk/>
            <pc:sldMk cId="2738578323" sldId="268"/>
            <ac:spMk id="3" creationId="{411F25B3-E837-DEC2-F45A-29EDCFB7FA7C}"/>
          </ac:spMkLst>
        </pc:spChg>
      </pc:sldChg>
      <pc:sldChg chg="modSp new mod">
        <pc:chgData name="Michael Schurr" userId="b9e13bf0f9de3970" providerId="LiveId" clId="{15058136-6FE0-4538-AD46-C414FB89696E}" dt="2024-06-24T12:01:24.622" v="15725" actId="20577"/>
        <pc:sldMkLst>
          <pc:docMk/>
          <pc:sldMk cId="3848599268" sldId="269"/>
        </pc:sldMkLst>
        <pc:spChg chg="mod">
          <ac:chgData name="Michael Schurr" userId="b9e13bf0f9de3970" providerId="LiveId" clId="{15058136-6FE0-4538-AD46-C414FB89696E}" dt="2024-06-24T12:00:57.688" v="15717" actId="1076"/>
          <ac:spMkLst>
            <pc:docMk/>
            <pc:sldMk cId="3848599268" sldId="269"/>
            <ac:spMk id="2" creationId="{FC4D57A9-44E7-5C22-0DE6-1136D336DBD0}"/>
          </ac:spMkLst>
        </pc:spChg>
        <pc:spChg chg="mod">
          <ac:chgData name="Michael Schurr" userId="b9e13bf0f9de3970" providerId="LiveId" clId="{15058136-6FE0-4538-AD46-C414FB89696E}" dt="2024-06-24T12:01:24.622" v="15725" actId="20577"/>
          <ac:spMkLst>
            <pc:docMk/>
            <pc:sldMk cId="3848599268" sldId="269"/>
            <ac:spMk id="3" creationId="{2858072E-1B13-C68F-521A-C310B17ADC28}"/>
          </ac:spMkLst>
        </pc:spChg>
      </pc:sldChg>
      <pc:sldChg chg="modSp new mod">
        <pc:chgData name="Michael Schurr" userId="b9e13bf0f9de3970" providerId="LiveId" clId="{15058136-6FE0-4538-AD46-C414FB89696E}" dt="2024-06-22T17:11:28.992" v="14257" actId="1076"/>
        <pc:sldMkLst>
          <pc:docMk/>
          <pc:sldMk cId="1426205704" sldId="270"/>
        </pc:sldMkLst>
        <pc:spChg chg="mod">
          <ac:chgData name="Michael Schurr" userId="b9e13bf0f9de3970" providerId="LiveId" clId="{15058136-6FE0-4538-AD46-C414FB89696E}" dt="2024-06-22T17:11:28.992" v="14257" actId="1076"/>
          <ac:spMkLst>
            <pc:docMk/>
            <pc:sldMk cId="1426205704" sldId="270"/>
            <ac:spMk id="2" creationId="{068D2CA1-BC66-59CC-9DFE-E6D20519FD28}"/>
          </ac:spMkLst>
        </pc:spChg>
        <pc:spChg chg="mod">
          <ac:chgData name="Michael Schurr" userId="b9e13bf0f9de3970" providerId="LiveId" clId="{15058136-6FE0-4538-AD46-C414FB89696E}" dt="2024-06-22T17:11:07.902" v="14251" actId="14100"/>
          <ac:spMkLst>
            <pc:docMk/>
            <pc:sldMk cId="1426205704" sldId="270"/>
            <ac:spMk id="3" creationId="{B9FC9292-752E-381D-43EB-A178C6AC764D}"/>
          </ac:spMkLst>
        </pc:spChg>
      </pc:sldChg>
      <pc:sldChg chg="addSp delSp modSp new mod">
        <pc:chgData name="Michael Schurr" userId="b9e13bf0f9de3970" providerId="LiveId" clId="{15058136-6FE0-4538-AD46-C414FB89696E}" dt="2024-06-22T17:13:35.617" v="14301" actId="1076"/>
        <pc:sldMkLst>
          <pc:docMk/>
          <pc:sldMk cId="1335776719" sldId="271"/>
        </pc:sldMkLst>
        <pc:spChg chg="mod">
          <ac:chgData name="Michael Schurr" userId="b9e13bf0f9de3970" providerId="LiveId" clId="{15058136-6FE0-4538-AD46-C414FB89696E}" dt="2024-06-22T17:13:13.527" v="14277" actId="14100"/>
          <ac:spMkLst>
            <pc:docMk/>
            <pc:sldMk cId="1335776719" sldId="271"/>
            <ac:spMk id="2" creationId="{DEB603F1-FE13-9DC7-3728-490A2FFC4240}"/>
          </ac:spMkLst>
        </pc:spChg>
        <pc:spChg chg="del">
          <ac:chgData name="Michael Schurr" userId="b9e13bf0f9de3970" providerId="LiveId" clId="{15058136-6FE0-4538-AD46-C414FB89696E}" dt="2024-06-22T17:12:24.485" v="14273" actId="478"/>
          <ac:spMkLst>
            <pc:docMk/>
            <pc:sldMk cId="1335776719" sldId="271"/>
            <ac:spMk id="3" creationId="{C09D4B18-C44E-E244-E40C-CC641B2A69CB}"/>
          </ac:spMkLst>
        </pc:spChg>
        <pc:picChg chg="add mod">
          <ac:chgData name="Michael Schurr" userId="b9e13bf0f9de3970" providerId="LiveId" clId="{15058136-6FE0-4538-AD46-C414FB89696E}" dt="2024-06-22T17:13:35.617" v="14301" actId="1076"/>
          <ac:picMkLst>
            <pc:docMk/>
            <pc:sldMk cId="1335776719" sldId="271"/>
            <ac:picMk id="5" creationId="{66C4131F-6D2C-B9B1-8D51-F58915B1CA60}"/>
          </ac:picMkLst>
        </pc:picChg>
      </pc:sldChg>
      <pc:sldChg chg="addSp delSp modSp new mod">
        <pc:chgData name="Michael Schurr" userId="b9e13bf0f9de3970" providerId="LiveId" clId="{15058136-6FE0-4538-AD46-C414FB89696E}" dt="2024-06-24T12:06:00.862" v="15808" actId="115"/>
        <pc:sldMkLst>
          <pc:docMk/>
          <pc:sldMk cId="262814479" sldId="272"/>
        </pc:sldMkLst>
        <pc:spChg chg="del mod">
          <ac:chgData name="Michael Schurr" userId="b9e13bf0f9de3970" providerId="LiveId" clId="{15058136-6FE0-4538-AD46-C414FB89696E}" dt="2024-06-22T17:13:44.771" v="14302" actId="478"/>
          <ac:spMkLst>
            <pc:docMk/>
            <pc:sldMk cId="262814479" sldId="272"/>
            <ac:spMk id="2" creationId="{512D0E55-B595-7F43-6515-E94202500A83}"/>
          </ac:spMkLst>
        </pc:spChg>
        <pc:spChg chg="mod">
          <ac:chgData name="Michael Schurr" userId="b9e13bf0f9de3970" providerId="LiveId" clId="{15058136-6FE0-4538-AD46-C414FB89696E}" dt="2024-06-24T12:06:00.862" v="15808" actId="115"/>
          <ac:spMkLst>
            <pc:docMk/>
            <pc:sldMk cId="262814479" sldId="272"/>
            <ac:spMk id="3" creationId="{D23CE158-3E60-40A6-8BEE-023291497622}"/>
          </ac:spMkLst>
        </pc:spChg>
        <pc:spChg chg="add del mod">
          <ac:chgData name="Michael Schurr" userId="b9e13bf0f9de3970" providerId="LiveId" clId="{15058136-6FE0-4538-AD46-C414FB89696E}" dt="2024-06-22T17:13:48.332" v="14303" actId="478"/>
          <ac:spMkLst>
            <pc:docMk/>
            <pc:sldMk cId="262814479" sldId="272"/>
            <ac:spMk id="5" creationId="{36D0E40B-B0D3-0AD6-9245-D98320DE679F}"/>
          </ac:spMkLst>
        </pc:spChg>
        <pc:picChg chg="add mod">
          <ac:chgData name="Michael Schurr" userId="b9e13bf0f9de3970" providerId="LiveId" clId="{15058136-6FE0-4538-AD46-C414FB89696E}" dt="2024-06-22T17:16:26.082" v="14489" actId="692"/>
          <ac:picMkLst>
            <pc:docMk/>
            <pc:sldMk cId="262814479" sldId="272"/>
            <ac:picMk id="7" creationId="{43E7C462-FEF3-4F0E-C060-0E3E5B085884}"/>
          </ac:picMkLst>
        </pc:picChg>
      </pc:sldChg>
      <pc:sldChg chg="modSp new mod">
        <pc:chgData name="Michael Schurr" userId="b9e13bf0f9de3970" providerId="LiveId" clId="{15058136-6FE0-4538-AD46-C414FB89696E}" dt="2024-06-24T11:43:49.786" v="15072" actId="1076"/>
        <pc:sldMkLst>
          <pc:docMk/>
          <pc:sldMk cId="1741711865" sldId="273"/>
        </pc:sldMkLst>
        <pc:spChg chg="mod">
          <ac:chgData name="Michael Schurr" userId="b9e13bf0f9de3970" providerId="LiveId" clId="{15058136-6FE0-4538-AD46-C414FB89696E}" dt="2024-06-24T11:43:21.844" v="15010" actId="1076"/>
          <ac:spMkLst>
            <pc:docMk/>
            <pc:sldMk cId="1741711865" sldId="273"/>
            <ac:spMk id="2" creationId="{817016AF-2D17-6B4D-E630-145C243006CB}"/>
          </ac:spMkLst>
        </pc:spChg>
        <pc:spChg chg="mod">
          <ac:chgData name="Michael Schurr" userId="b9e13bf0f9de3970" providerId="LiveId" clId="{15058136-6FE0-4538-AD46-C414FB89696E}" dt="2024-06-24T11:43:49.786" v="15072" actId="1076"/>
          <ac:spMkLst>
            <pc:docMk/>
            <pc:sldMk cId="1741711865" sldId="273"/>
            <ac:spMk id="3" creationId="{0B1AE7BF-DFEC-EC7F-1EF3-B2DDDEB954F4}"/>
          </ac:spMkLst>
        </pc:spChg>
      </pc:sldChg>
      <pc:sldChg chg="modSp new mod">
        <pc:chgData name="Michael Schurr" userId="b9e13bf0f9de3970" providerId="LiveId" clId="{15058136-6FE0-4538-AD46-C414FB89696E}" dt="2024-06-24T11:44:10.547" v="15092" actId="20577"/>
        <pc:sldMkLst>
          <pc:docMk/>
          <pc:sldMk cId="2752057043" sldId="274"/>
        </pc:sldMkLst>
        <pc:spChg chg="mod">
          <ac:chgData name="Michael Schurr" userId="b9e13bf0f9de3970" providerId="LiveId" clId="{15058136-6FE0-4538-AD46-C414FB89696E}" dt="2024-06-24T11:44:10.547" v="15092" actId="20577"/>
          <ac:spMkLst>
            <pc:docMk/>
            <pc:sldMk cId="2752057043" sldId="274"/>
            <ac:spMk id="2" creationId="{92071BE5-0D59-E4CF-213C-4FFD44D1864A}"/>
          </ac:spMkLst>
        </pc:spChg>
        <pc:spChg chg="mod">
          <ac:chgData name="Michael Schurr" userId="b9e13bf0f9de3970" providerId="LiveId" clId="{15058136-6FE0-4538-AD46-C414FB89696E}" dt="2024-06-22T15:32:04.289" v="7657" actId="20577"/>
          <ac:spMkLst>
            <pc:docMk/>
            <pc:sldMk cId="2752057043" sldId="274"/>
            <ac:spMk id="3" creationId="{2F35BB9A-37DA-EAF5-08B2-8C1FD8904CDE}"/>
          </ac:spMkLst>
        </pc:spChg>
      </pc:sldChg>
      <pc:sldChg chg="modSp new mod">
        <pc:chgData name="Michael Schurr" userId="b9e13bf0f9de3970" providerId="LiveId" clId="{15058136-6FE0-4538-AD46-C414FB89696E}" dt="2024-06-24T11:44:36.138" v="15094" actId="113"/>
        <pc:sldMkLst>
          <pc:docMk/>
          <pc:sldMk cId="1234335331" sldId="275"/>
        </pc:sldMkLst>
        <pc:spChg chg="mod">
          <ac:chgData name="Michael Schurr" userId="b9e13bf0f9de3970" providerId="LiveId" clId="{15058136-6FE0-4538-AD46-C414FB89696E}" dt="2024-06-22T15:47:09.171" v="8737" actId="1076"/>
          <ac:spMkLst>
            <pc:docMk/>
            <pc:sldMk cId="1234335331" sldId="275"/>
            <ac:spMk id="2" creationId="{25366336-A20E-8C00-078A-F87373788265}"/>
          </ac:spMkLst>
        </pc:spChg>
        <pc:spChg chg="mod">
          <ac:chgData name="Michael Schurr" userId="b9e13bf0f9de3970" providerId="LiveId" clId="{15058136-6FE0-4538-AD46-C414FB89696E}" dt="2024-06-24T11:44:36.138" v="15094" actId="113"/>
          <ac:spMkLst>
            <pc:docMk/>
            <pc:sldMk cId="1234335331" sldId="275"/>
            <ac:spMk id="3" creationId="{EBE7D4F1-68AA-97D0-3755-F36A8EA6D4A5}"/>
          </ac:spMkLst>
        </pc:spChg>
      </pc:sldChg>
      <pc:sldChg chg="addSp delSp modSp new mod">
        <pc:chgData name="Michael Schurr" userId="b9e13bf0f9de3970" providerId="LiveId" clId="{15058136-6FE0-4538-AD46-C414FB89696E}" dt="2024-06-24T11:59:07.383" v="15644" actId="692"/>
        <pc:sldMkLst>
          <pc:docMk/>
          <pc:sldMk cId="1248191264" sldId="276"/>
        </pc:sldMkLst>
        <pc:spChg chg="mod">
          <ac:chgData name="Michael Schurr" userId="b9e13bf0f9de3970" providerId="LiveId" clId="{15058136-6FE0-4538-AD46-C414FB89696E}" dt="2024-06-22T16:21:15.118" v="10673" actId="1076"/>
          <ac:spMkLst>
            <pc:docMk/>
            <pc:sldMk cId="1248191264" sldId="276"/>
            <ac:spMk id="2" creationId="{85DB4E00-9006-F853-1755-0373BAACDD41}"/>
          </ac:spMkLst>
        </pc:spChg>
        <pc:spChg chg="mod">
          <ac:chgData name="Michael Schurr" userId="b9e13bf0f9de3970" providerId="LiveId" clId="{15058136-6FE0-4538-AD46-C414FB89696E}" dt="2024-06-24T11:57:44.802" v="15617" actId="14100"/>
          <ac:spMkLst>
            <pc:docMk/>
            <pc:sldMk cId="1248191264" sldId="276"/>
            <ac:spMk id="3" creationId="{BD03E248-1608-3ED5-A46E-905D5095EFAA}"/>
          </ac:spMkLst>
        </pc:spChg>
        <pc:picChg chg="add del mod">
          <ac:chgData name="Michael Schurr" userId="b9e13bf0f9de3970" providerId="LiveId" clId="{15058136-6FE0-4538-AD46-C414FB89696E}" dt="2024-06-24T11:55:55.657" v="15500" actId="478"/>
          <ac:picMkLst>
            <pc:docMk/>
            <pc:sldMk cId="1248191264" sldId="276"/>
            <ac:picMk id="5" creationId="{74FF7301-529A-53BA-2807-FDB7F1E27CE8}"/>
          </ac:picMkLst>
        </pc:picChg>
        <pc:picChg chg="add mod">
          <ac:chgData name="Michael Schurr" userId="b9e13bf0f9de3970" providerId="LiveId" clId="{15058136-6FE0-4538-AD46-C414FB89696E}" dt="2024-06-24T11:59:07.383" v="15644" actId="692"/>
          <ac:picMkLst>
            <pc:docMk/>
            <pc:sldMk cId="1248191264" sldId="276"/>
            <ac:picMk id="6" creationId="{C19A1DD7-4A72-58B0-B1CF-07A7DC215A35}"/>
          </ac:picMkLst>
        </pc:picChg>
      </pc:sldChg>
      <pc:sldChg chg="modSp new mod">
        <pc:chgData name="Michael Schurr" userId="b9e13bf0f9de3970" providerId="LiveId" clId="{15058136-6FE0-4538-AD46-C414FB89696E}" dt="2024-06-24T12:03:32.624" v="15769" actId="115"/>
        <pc:sldMkLst>
          <pc:docMk/>
          <pc:sldMk cId="72738613" sldId="277"/>
        </pc:sldMkLst>
        <pc:spChg chg="mod">
          <ac:chgData name="Michael Schurr" userId="b9e13bf0f9de3970" providerId="LiveId" clId="{15058136-6FE0-4538-AD46-C414FB89696E}" dt="2024-06-22T16:59:18.015" v="13277" actId="115"/>
          <ac:spMkLst>
            <pc:docMk/>
            <pc:sldMk cId="72738613" sldId="277"/>
            <ac:spMk id="2" creationId="{47CF5D5E-990E-A3DE-BD58-367CA8A8C9E2}"/>
          </ac:spMkLst>
        </pc:spChg>
        <pc:spChg chg="mod">
          <ac:chgData name="Michael Schurr" userId="b9e13bf0f9de3970" providerId="LiveId" clId="{15058136-6FE0-4538-AD46-C414FB89696E}" dt="2024-06-24T12:03:32.624" v="15769" actId="115"/>
          <ac:spMkLst>
            <pc:docMk/>
            <pc:sldMk cId="72738613" sldId="277"/>
            <ac:spMk id="3" creationId="{AF7EBBBC-69C3-AE60-1368-1E137451E250}"/>
          </ac:spMkLst>
        </pc:spChg>
      </pc:sldChg>
      <pc:sldChg chg="modSp new mod">
        <pc:chgData name="Michael Schurr" userId="b9e13bf0f9de3970" providerId="LiveId" clId="{15058136-6FE0-4538-AD46-C414FB89696E}" dt="2024-06-24T12:04:38.658" v="15803" actId="1076"/>
        <pc:sldMkLst>
          <pc:docMk/>
          <pc:sldMk cId="1522178926" sldId="278"/>
        </pc:sldMkLst>
        <pc:spChg chg="mod">
          <ac:chgData name="Michael Schurr" userId="b9e13bf0f9de3970" providerId="LiveId" clId="{15058136-6FE0-4538-AD46-C414FB89696E}" dt="2024-06-22T16:59:11.139" v="13276" actId="115"/>
          <ac:spMkLst>
            <pc:docMk/>
            <pc:sldMk cId="1522178926" sldId="278"/>
            <ac:spMk id="2" creationId="{5F5F59BC-53E7-40C1-89FB-D1BFB92242F9}"/>
          </ac:spMkLst>
        </pc:spChg>
        <pc:spChg chg="mod">
          <ac:chgData name="Michael Schurr" userId="b9e13bf0f9de3970" providerId="LiveId" clId="{15058136-6FE0-4538-AD46-C414FB89696E}" dt="2024-06-24T12:04:38.658" v="15803" actId="1076"/>
          <ac:spMkLst>
            <pc:docMk/>
            <pc:sldMk cId="1522178926" sldId="278"/>
            <ac:spMk id="3" creationId="{B82EA5EA-77FF-E270-4A03-71C3826F2D98}"/>
          </ac:spMkLst>
        </pc:spChg>
      </pc:sldChg>
      <pc:sldChg chg="modSp new mod">
        <pc:chgData name="Michael Schurr" userId="b9e13bf0f9de3970" providerId="LiveId" clId="{15058136-6FE0-4538-AD46-C414FB89696E}" dt="2024-06-24T12:05:21.755" v="15804" actId="113"/>
        <pc:sldMkLst>
          <pc:docMk/>
          <pc:sldMk cId="640417013" sldId="279"/>
        </pc:sldMkLst>
        <pc:spChg chg="mod">
          <ac:chgData name="Michael Schurr" userId="b9e13bf0f9de3970" providerId="LiveId" clId="{15058136-6FE0-4538-AD46-C414FB89696E}" dt="2024-06-22T17:01:50.487" v="13325" actId="313"/>
          <ac:spMkLst>
            <pc:docMk/>
            <pc:sldMk cId="640417013" sldId="279"/>
            <ac:spMk id="2" creationId="{3A5EE072-C7E3-F8A7-C52B-7FD1DC77D28A}"/>
          </ac:spMkLst>
        </pc:spChg>
        <pc:spChg chg="mod">
          <ac:chgData name="Michael Schurr" userId="b9e13bf0f9de3970" providerId="LiveId" clId="{15058136-6FE0-4538-AD46-C414FB89696E}" dt="2024-06-24T12:05:21.755" v="15804" actId="113"/>
          <ac:spMkLst>
            <pc:docMk/>
            <pc:sldMk cId="640417013" sldId="279"/>
            <ac:spMk id="3" creationId="{890AB852-3BD4-5D60-1056-8AB99FCAF58D}"/>
          </ac:spMkLst>
        </pc:spChg>
      </pc:sldChg>
      <pc:sldChg chg="addSp modSp new mod">
        <pc:chgData name="Michael Schurr" userId="b9e13bf0f9de3970" providerId="LiveId" clId="{15058136-6FE0-4538-AD46-C414FB89696E}" dt="2024-06-24T11:52:38.525" v="15388" actId="1076"/>
        <pc:sldMkLst>
          <pc:docMk/>
          <pc:sldMk cId="702216018" sldId="280"/>
        </pc:sldMkLst>
        <pc:spChg chg="mod">
          <ac:chgData name="Michael Schurr" userId="b9e13bf0f9de3970" providerId="LiveId" clId="{15058136-6FE0-4538-AD46-C414FB89696E}" dt="2024-06-24T11:52:38.525" v="15388" actId="1076"/>
          <ac:spMkLst>
            <pc:docMk/>
            <pc:sldMk cId="702216018" sldId="280"/>
            <ac:spMk id="2" creationId="{EE7A5114-3C16-AF02-C771-46AFCB243AC8}"/>
          </ac:spMkLst>
        </pc:spChg>
        <pc:spChg chg="mod">
          <ac:chgData name="Michael Schurr" userId="b9e13bf0f9de3970" providerId="LiveId" clId="{15058136-6FE0-4538-AD46-C414FB89696E}" dt="2024-06-24T11:52:34.553" v="15387" actId="1076"/>
          <ac:spMkLst>
            <pc:docMk/>
            <pc:sldMk cId="702216018" sldId="280"/>
            <ac:spMk id="3" creationId="{ABEA41F4-3D1D-3AAE-7F05-028A4FECE13A}"/>
          </ac:spMkLst>
        </pc:spChg>
        <pc:picChg chg="add mod">
          <ac:chgData name="Michael Schurr" userId="b9e13bf0f9de3970" providerId="LiveId" clId="{15058136-6FE0-4538-AD46-C414FB89696E}" dt="2024-06-24T11:52:29.892" v="15386" actId="1076"/>
          <ac:picMkLst>
            <pc:docMk/>
            <pc:sldMk cId="702216018" sldId="280"/>
            <ac:picMk id="5" creationId="{308EEF29-FAAC-EA6E-7A9D-E14411B2823D}"/>
          </ac:picMkLst>
        </pc:picChg>
      </pc:sldChg>
      <pc:sldChg chg="modSp add mod">
        <pc:chgData name="Michael Schurr" userId="b9e13bf0f9de3970" providerId="LiveId" clId="{15058136-6FE0-4538-AD46-C414FB89696E}" dt="2024-06-24T12:00:31.260" v="15716" actId="20577"/>
        <pc:sldMkLst>
          <pc:docMk/>
          <pc:sldMk cId="1492630587" sldId="281"/>
        </pc:sldMkLst>
        <pc:spChg chg="mod">
          <ac:chgData name="Michael Schurr" userId="b9e13bf0f9de3970" providerId="LiveId" clId="{15058136-6FE0-4538-AD46-C414FB89696E}" dt="2024-06-24T12:00:31.260" v="15716" actId="20577"/>
          <ac:spMkLst>
            <pc:docMk/>
            <pc:sldMk cId="1492630587" sldId="281"/>
            <ac:spMk id="3" creationId="{BD03E248-1608-3ED5-A46E-905D5095EFA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83E3D-F201-4677-8154-0B839BB949C9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CEC5B-05CA-49F9-86E6-18C9C21B7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19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20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8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24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12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82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75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96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72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50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9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74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06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17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51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565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81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08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79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83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52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92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40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CEC5B-05CA-49F9-86E6-18C9C21B73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5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57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3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59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3599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32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9072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44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54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49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0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8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1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8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7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9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183FEBF-CCEE-4830-BCA7-02AA38715A2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7D61F65-45CB-4714-907E-E263FDD9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6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tmconsultgroup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quisition.gov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ikes@ptmconsultgroup.co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jpg"/><Relationship Id="rId4" Type="http://schemas.openxmlformats.org/officeDocument/2006/relationships/hyperlink" Target="http://www.ptmconsultgroup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F17025D-0558-4BB1-932D-D407F5BDC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EC4F9-A62A-7D9F-348C-37A9EE78E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1190" y="1002780"/>
            <a:ext cx="7149822" cy="31929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 WRITING BASICS: </a:t>
            </a:r>
            <a:b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GETTING STARTED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2" name="Snip Diagonal Corner Rectangle 6">
            <a:extLst>
              <a:ext uri="{FF2B5EF4-FFF2-40B4-BE49-F238E27FC236}">
                <a16:creationId xmlns:a16="http://schemas.microsoft.com/office/drawing/2014/main" id="{23897308-2491-4C39-B764-46DCD1CAD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1" y="620722"/>
            <a:ext cx="3670674" cy="5286838"/>
          </a:xfrm>
          <a:prstGeom prst="snip2DiagRect">
            <a:avLst>
              <a:gd name="adj1" fmla="val 15804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company logo&#10;&#10;Description automatically generated">
            <a:extLst>
              <a:ext uri="{FF2B5EF4-FFF2-40B4-BE49-F238E27FC236}">
                <a16:creationId xmlns:a16="http://schemas.microsoft.com/office/drawing/2014/main" id="{7840F347-C9D1-14E2-D3B6-0735F0651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8" y="1618831"/>
            <a:ext cx="3586377" cy="22573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C3370-E183-40E3-8F06-FDD26E64D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774F20-3F21-44FE-976F-CC336A748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342010-2E15-4FE2-8956-F562BBF50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72C8931-1DC1-48FA-878F-2B7CB813D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3285CBA-1A56-43E8-8B87-570C461DA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04A0B30-03E2-41DD-B443-95E7FB70E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19D9E670-9549-985E-D305-E940C1AE4795}"/>
              </a:ext>
            </a:extLst>
          </p:cNvPr>
          <p:cNvSpPr txBox="1">
            <a:spLocks/>
          </p:cNvSpPr>
          <p:nvPr/>
        </p:nvSpPr>
        <p:spPr>
          <a:xfrm>
            <a:off x="1037949" y="3401518"/>
            <a:ext cx="2845826" cy="4423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F496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www.ptmconsultgroup.com</a:t>
            </a:r>
            <a:r>
              <a:rPr lang="en-US">
                <a:solidFill>
                  <a:srgbClr val="0F49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dirty="0">
              <a:solidFill>
                <a:srgbClr val="0F49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4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16AF-2D17-6B4D-E630-145C2430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161926"/>
            <a:ext cx="10058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Barrier’s / ROADBLOCK’S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AE7BF-DFEC-EC7F-1EF3-B2DDDEB95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375" y="1162050"/>
            <a:ext cx="10545763" cy="5267325"/>
          </a:xfrm>
        </p:spPr>
        <p:txBody>
          <a:bodyPr>
            <a:noAutofit/>
          </a:bodyPr>
          <a:lstStyle/>
          <a:p>
            <a:r>
              <a:rPr lang="en-US" sz="1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 Roadblocks?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Leadership Quotes:  “We are a union organization, totally self sufficient, and do not require any help from hardworking taxpayers.”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“We do not have a big enough staff to administer a grant program.”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“We are not going to have some government agency come in and start dictating how we do business and finances.”</a:t>
            </a:r>
          </a:p>
          <a:p>
            <a:pPr marL="0" lvl="1">
              <a:buClrTx/>
            </a:pP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Experience at FTI MAR: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Trustees approved writing a grant 2008 – we did, it was not approved – they were not happy…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Begged to write another one – they agreed, approved for $250,000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Leadership, after a $250,000 Grant – “That was kind of a painless experience.”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2010 - Wrote a grant using the exact idea and format of the grant that we were                                                            denied in 2008, made minor tweaks.  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Took about 20 hours and we applied for $6 million (approved)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Leadership after a $6 million Grant – “Why haven’t we ever gone after these funds before.” </a:t>
            </a:r>
          </a:p>
          <a:p>
            <a:pPr lvl="1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711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71BE5-0D59-E4CF-213C-4FFD44D18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91440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QUESTION… ARE YOU READY?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5BB9A-37DA-EAF5-08B2-8C1FD8904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676399"/>
            <a:ext cx="8535988" cy="4219575"/>
          </a:xfrm>
        </p:spPr>
        <p:txBody>
          <a:bodyPr>
            <a:normAutofit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Documents Match? Biggest issue we have when helping clients: 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(IRS, DOL STANDARDS, TRUST DOC, STATE DEPT.)</a:t>
            </a:r>
          </a:p>
          <a:p>
            <a:pPr marL="342900" lvl="1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 Classification?  - Not necessary, but more funds available to 501c3’s</a:t>
            </a:r>
          </a:p>
          <a:p>
            <a:pPr marL="342900" lvl="1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 “Staff &amp; Time” to manage grant program</a:t>
            </a:r>
          </a:p>
          <a:p>
            <a:pPr marL="800100" lvl="2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Remember, you can write third parties into grant to do this for you…</a:t>
            </a:r>
          </a:p>
          <a:p>
            <a:pPr marL="342900" lvl="2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Technical Staff – Informed and supportive </a:t>
            </a:r>
          </a:p>
          <a:p>
            <a:pPr marL="342900" lvl="2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Trustee Support – Maybe Most Important</a:t>
            </a:r>
          </a:p>
          <a:p>
            <a:pPr>
              <a:buClrTx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057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ECCECD-B5F5-FA2B-115D-1DA363AA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9525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get Started?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99CB66-C68F-74EC-1CBC-5795C2F6F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0888" y="1533525"/>
            <a:ext cx="10260012" cy="49815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Register with Agencies: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grants.gov - find info on SAM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register for  account on SAM.gov (System for Award Management)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where you will submit, track, and administer most grants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Needs: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Contact, Entity Address, Phone #, Email, FAX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Legal Business Name (Matching IRS Doc)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 of Incorporation 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Fiscal Year end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Organizational Website (best if JATF is stand alone)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 – make sure EIN aligns with “official name”</a:t>
            </a:r>
          </a:p>
          <a:p>
            <a:pPr lvl="1">
              <a:buClrTx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718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66336-A20E-8C00-078A-F87373788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663" y="323850"/>
            <a:ext cx="8278812" cy="1028700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SAM:  Documents for proof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7D4F1-68AA-97D0-3755-F36A8EA6D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87" y="1352550"/>
            <a:ext cx="8535988" cy="5105401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 registration will require the uploading of proving documents</a:t>
            </a:r>
          </a:p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Acceptable Docs: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IRS Determination Letter (5 years or fewer)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 of redacted Bank Statement (what is name on bank statement? – check)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Redacted Utility Bills (Electric, Gas, Water, etc. – What is name?)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Sales &amp; Use Tax Permit (5 years or fewer)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State, Secretary of State website- screenshot/PDF of business profile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State – letter stating you are permitted to do business in state and at you address.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Apprenticeship Standards Approval – DOL OTA / State or Feds (Same name?)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Deed or License for Training Center – name? 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TAKES 7-10 USUALLY (if everything is aligned)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3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EB2B-961F-51DC-65DB-98019411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906" y="266700"/>
            <a:ext cx="3278188" cy="104775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69B08-FF10-B5F2-15F3-5DD6E6DB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36" y="1143001"/>
            <a:ext cx="10336213" cy="47148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 will tentatively accept initial registration – then ask you to fully complete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- Questionnaire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 pages of info), including: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Banking Info (Acct Type, Acct #, Routing #) – no longer paper checks, everything ACH / EFT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Manager Contact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Authorized Rep (Director or Trustees)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 Business Point of Contact (Director or Trustees)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NAICS Code (N. American Industry Classification System)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 Service Codes (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www.acquisition.gov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more general info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COMPLETE IRS WILL ACCEPT OR DENY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(Deny if names don’t match)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APP WILL BE SENT TO DEPT. OF DEFENSE AND YOU’RE ASSIGNED A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CAGE#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LAST, REGISTER WITH GRANTS.GOV AND YOU WILL RECEIVE NOTICES ON GRANTS AND BE ABLE TO APPLY FOR STATE AND FEDERAL FUNDS THROUGH THIS PORTAL. </a:t>
            </a:r>
          </a:p>
        </p:txBody>
      </p:sp>
    </p:spTree>
    <p:extLst>
      <p:ext uri="{BB962C8B-B14F-4D97-AF65-F5344CB8AC3E}">
        <p14:creationId xmlns:p14="http://schemas.microsoft.com/office/powerpoint/2010/main" val="1086302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A5114-3C16-AF02-C771-46AFCB243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387" y="523875"/>
            <a:ext cx="10058400" cy="146685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REGISTERED !!!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A41F4-3D1D-3AAE-7F05-028A4FECE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1950" y="2062180"/>
            <a:ext cx="4105275" cy="1270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WHAT?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hild sitting on the maze">
            <a:extLst>
              <a:ext uri="{FF2B5EF4-FFF2-40B4-BE49-F238E27FC236}">
                <a16:creationId xmlns:a16="http://schemas.microsoft.com/office/drawing/2014/main" id="{308EEF29-FAAC-EA6E-7A9D-E14411B28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68" y="3429000"/>
            <a:ext cx="5203864" cy="3125770"/>
          </a:xfrm>
          <a:prstGeom prst="rect">
            <a:avLst/>
          </a:prstGeom>
          <a:ln w="47625" cmpd="dbl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02216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3B1E4-7789-AB30-0BF5-8AC744ED9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656" y="334962"/>
            <a:ext cx="6516687" cy="10572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F25B3-E837-DEC2-F45A-29EDCFB7F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436" y="1295400"/>
            <a:ext cx="11022013" cy="5227638"/>
          </a:xfrm>
        </p:spPr>
        <p:txBody>
          <a:bodyPr>
            <a:normAutofit fontScale="92500" lnSpcReduction="20000"/>
          </a:bodyPr>
          <a:lstStyle/>
          <a:p>
            <a:pPr>
              <a:buClrTx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 Planning is such an important tool, but we rarely utilize it – why?  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industries are usually reactive and not as much pro-active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Experience: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was very overwhelmed when named Director of Education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out fires daily, for 2-3 years -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reacted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Went back to school for my MSOD – had Strategic Planning Course (changed me)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spent 6-8 mos and Strategic Planned (INCLUDED every entity affected by the JATF)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Union leadership, journeypersons, apprentices, job runners, shop stewards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Trustees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JATF Staff 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Employer Associations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Vendors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Recruitment partners (High Schools, Colleges, Other Trades, Workforce Boards, etc., etc.) 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578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B4E00-9006-F853-1755-0373BAAC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06400"/>
            <a:ext cx="6735762" cy="9144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 planning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3E248-1608-3ED5-A46E-905D5095E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171576"/>
            <a:ext cx="4335464" cy="5280024"/>
          </a:xfrm>
        </p:spPr>
        <p:txBody>
          <a:bodyPr/>
          <a:lstStyle/>
          <a:p>
            <a:pPr>
              <a:buClrTx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ABOUT THE FUTURE: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Interviews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ups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Drafts 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Wants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Dreams</a:t>
            </a:r>
          </a:p>
        </p:txBody>
      </p:sp>
      <p:pic>
        <p:nvPicPr>
          <p:cNvPr id="6" name="Picture 5" descr="Human eye seen through transparent digital chart">
            <a:extLst>
              <a:ext uri="{FF2B5EF4-FFF2-40B4-BE49-F238E27FC236}">
                <a16:creationId xmlns:a16="http://schemas.microsoft.com/office/drawing/2014/main" id="{C19A1DD7-4A72-58B0-B1CF-07A7DC215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81" y="1867169"/>
            <a:ext cx="7066606" cy="4038061"/>
          </a:xfrm>
          <a:prstGeom prst="rect">
            <a:avLst/>
          </a:prstGeom>
          <a:ln w="76200" cmpd="dbl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48191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B4E00-9006-F853-1755-0373BAAC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06400"/>
            <a:ext cx="6735762" cy="9144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 planning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3E248-1608-3ED5-A46E-905D5095E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1" y="1171576"/>
            <a:ext cx="7440613" cy="4829174"/>
          </a:xfrm>
        </p:spPr>
        <p:txBody>
          <a:bodyPr/>
          <a:lstStyle/>
          <a:p>
            <a:pPr>
              <a:buClrTx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the SP work was done, we had an 85-page document, identifying (for each department):</a:t>
            </a:r>
          </a:p>
          <a:p>
            <a:pPr marL="342900" indent="-342900">
              <a:spcBef>
                <a:spcPts val="300"/>
              </a:spcBef>
              <a:spcAft>
                <a:spcPts val="5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Needs</a:t>
            </a:r>
          </a:p>
          <a:p>
            <a:pPr marL="342900" indent="-342900">
              <a:spcBef>
                <a:spcPts val="300"/>
              </a:spcBef>
              <a:spcAft>
                <a:spcPts val="5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Wants </a:t>
            </a:r>
          </a:p>
          <a:p>
            <a:pPr marL="342900" indent="-342900">
              <a:spcBef>
                <a:spcPts val="300"/>
              </a:spcBef>
              <a:spcAft>
                <a:spcPts val="5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Timelines / Deadlines</a:t>
            </a:r>
          </a:p>
          <a:p>
            <a:pPr marL="342900" indent="-342900">
              <a:spcBef>
                <a:spcPts val="300"/>
              </a:spcBef>
              <a:spcAft>
                <a:spcPts val="5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342900" indent="-342900">
              <a:spcBef>
                <a:spcPts val="300"/>
              </a:spcBef>
              <a:spcAft>
                <a:spcPts val="5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Milestones 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(for next 5 years).</a:t>
            </a:r>
          </a:p>
          <a:p>
            <a:pPr marL="342900" indent="-342900">
              <a:spcBef>
                <a:spcPts val="300"/>
              </a:spcBef>
              <a:spcAft>
                <a:spcPts val="500"/>
              </a:spcAft>
              <a:buClrTx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500"/>
              </a:spcAft>
              <a:buClrTx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became easier – I had a blueprint…</a:t>
            </a:r>
          </a:p>
          <a:p>
            <a:pPr>
              <a:spcBef>
                <a:spcPts val="300"/>
              </a:spcBef>
              <a:spcAft>
                <a:spcPts val="500"/>
              </a:spcAft>
              <a:buClrTx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identified “wants” and grants became acceptable</a:t>
            </a:r>
          </a:p>
          <a:p>
            <a:pPr>
              <a:spcBef>
                <a:spcPts val="300"/>
              </a:spcBef>
              <a:spcAft>
                <a:spcPts val="500"/>
              </a:spcAft>
              <a:buClrTx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Staff knew the direction and they worked towards it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ngled shot of pen on a graph">
            <a:extLst>
              <a:ext uri="{FF2B5EF4-FFF2-40B4-BE49-F238E27FC236}">
                <a16:creationId xmlns:a16="http://schemas.microsoft.com/office/drawing/2014/main" id="{74FF7301-529A-53BA-2807-FDB7F1E27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8368">
            <a:off x="7419974" y="1708149"/>
            <a:ext cx="3733801" cy="2489200"/>
          </a:xfrm>
          <a:prstGeom prst="rect">
            <a:avLst/>
          </a:prstGeom>
          <a:ln w="53975" cmpd="dbl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92630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57A9-44E7-5C22-0DE6-1136D336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94" y="344487"/>
            <a:ext cx="9288462" cy="13049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Researching Grant </a:t>
            </a:r>
            <a:b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8072E-1B13-C68F-521A-C310B17AD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937" y="1162050"/>
            <a:ext cx="10955338" cy="469900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Need and Wants Identified – Now, how do you find funds that fit those?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Most difficult part (Heads up – Brick and Mortar Grants are Extremely Rare)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Hard to make Funding announcements match up with needs (usually never exact)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Hint: Look for grants that cover what you already do…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If funds are awarded for something like, expanding apprenticeship, safety training, etc. -  take the funds you would have spent on that training and save it to get a “NEED.”</a:t>
            </a:r>
          </a:p>
          <a:p>
            <a:pPr marL="342900" lvl="1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You don’t have to find the perfect fit, just be open and creative with proposals</a:t>
            </a:r>
          </a:p>
          <a:p>
            <a:pPr marL="800100" lvl="2" indent="-342900">
              <a:buClrTx/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bg1"/>
                </a:solidFill>
              </a:rPr>
              <a:t>Everyone now fits into the $2.6 Trillion US Budget from 2021 – “Infrastructure”</a:t>
            </a:r>
          </a:p>
        </p:txBody>
      </p:sp>
    </p:spTree>
    <p:extLst>
      <p:ext uri="{BB962C8B-B14F-4D97-AF65-F5344CB8AC3E}">
        <p14:creationId xmlns:p14="http://schemas.microsoft.com/office/powerpoint/2010/main" val="3848599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DD1E-A0C3-633D-2961-D9B563EE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209550"/>
            <a:ext cx="10355263" cy="1784349"/>
          </a:xfrm>
        </p:spPr>
        <p:txBody>
          <a:bodyPr>
            <a:normAutofit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FBCC1-5CFA-A657-7767-BCC8E9A4A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61" y="1803399"/>
            <a:ext cx="11136314" cy="4244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Mike Schurr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1986 -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Apprentice Glazier / Local 252 / IUPAT District Council 21 (Phila)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1996-2005 -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Glazier Trainer; Finishing Trades Institute of Mid-Atlantic Region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2005-2017 -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of Education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2017 -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Retired / Formed PTM Consulting Group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–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 - Managing Partner – 2017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56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F5D5E-990E-A3DE-BD58-367CA8A8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14325"/>
            <a:ext cx="5078412" cy="1438275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grants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EBBBC-69C3-AE60-1368-1E137451E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543050"/>
            <a:ext cx="11277599" cy="445135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Grants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(specific need in state)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Grants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(larger Scale, feds usually want large geographic coverage – partner with each other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Private Foundation Grants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(Difficult as many are not exactly union friendly, but JATF is not the “union” – Its Education; look at Apple, Google, Microsoft, etc.)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grants are competitive –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apply only the best (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politically connected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get awarded funds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be afraid to fail –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mentioned earlier, we failed and used same failed grant to get $6 million (many times)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AGENCIES: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 of Labor, </a:t>
            </a: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 of Energy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Dept of Education, FMCS, THINK OUTSIDE THE BOX!!!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8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59BC-53E7-40C1-89FB-D1BFB922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800"/>
            <a:ext cx="10079037" cy="11906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the Proposal / 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EA5EA-77FF-E270-4A03-71C3826F2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598" y="1571624"/>
            <a:ext cx="10736263" cy="4905375"/>
          </a:xfrm>
        </p:spPr>
        <p:txBody>
          <a:bodyPr/>
          <a:lstStyle/>
          <a:p>
            <a:r>
              <a:rPr lang="en-US" b="1" dirty="0"/>
              <a:t>Parts of Grants: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b="1" dirty="0"/>
              <a:t>Abstract </a:t>
            </a:r>
            <a:r>
              <a:rPr lang="en-US" sz="1600" dirty="0"/>
              <a:t>– overview of proposed project (1 pager)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b="1" dirty="0"/>
              <a:t>Narrative</a:t>
            </a:r>
            <a:r>
              <a:rPr lang="en-US" dirty="0"/>
              <a:t> – </a:t>
            </a:r>
            <a:r>
              <a:rPr lang="en-US" sz="1600" dirty="0"/>
              <a:t>explains your plan for the program you’re developing, if awarded funds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b="1" dirty="0"/>
              <a:t>Budget</a:t>
            </a:r>
            <a:r>
              <a:rPr lang="en-US" dirty="0"/>
              <a:t> – </a:t>
            </a:r>
            <a:r>
              <a:rPr lang="en-US" sz="1600" dirty="0"/>
              <a:t>Show’s how and where funds will be used </a:t>
            </a:r>
            <a:endParaRPr lang="en-US" dirty="0"/>
          </a:p>
          <a:p>
            <a:pPr marL="457200" indent="-457200">
              <a:buClrTx/>
              <a:buFont typeface="+mj-lt"/>
              <a:buAutoNum type="arabicPeriod"/>
            </a:pPr>
            <a:r>
              <a:rPr lang="en-US" b="1" dirty="0"/>
              <a:t>Budget Narrative </a:t>
            </a:r>
            <a:r>
              <a:rPr lang="en-US" dirty="0"/>
              <a:t>– </a:t>
            </a:r>
            <a:r>
              <a:rPr lang="en-US" sz="1600" dirty="0"/>
              <a:t>Puts numbers into literary format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b="1" dirty="0"/>
              <a:t>Sustainability Plan </a:t>
            </a:r>
            <a:r>
              <a:rPr lang="en-US" dirty="0"/>
              <a:t>– </a:t>
            </a:r>
            <a:r>
              <a:rPr lang="en-US" sz="1600" dirty="0"/>
              <a:t>How will you “attempt” to keep the program going after funds are gone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b="1" dirty="0"/>
              <a:t>Key Indicators / Goals / Outcomes </a:t>
            </a:r>
            <a:r>
              <a:rPr lang="en-US" sz="1600" dirty="0"/>
              <a:t>– Identifies the outcomes of grant (</a:t>
            </a:r>
            <a:r>
              <a:rPr lang="en-US" sz="1600" u="sng" dirty="0"/>
              <a:t>don’t over promise</a:t>
            </a:r>
            <a:r>
              <a:rPr lang="en-US" sz="1600" dirty="0"/>
              <a:t>)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b="1" dirty="0"/>
              <a:t>Evaluation Plan </a:t>
            </a:r>
            <a:r>
              <a:rPr lang="en-US" sz="1600" dirty="0"/>
              <a:t>– Explain how the grant will be evaluated when complete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b="1" dirty="0"/>
              <a:t>IMPORTANT</a:t>
            </a:r>
            <a:r>
              <a:rPr lang="en-US" dirty="0"/>
              <a:t> – </a:t>
            </a:r>
            <a:r>
              <a:rPr lang="en-US" sz="1600" dirty="0"/>
              <a:t>Letters of Support (politicians, employers, schools, etc.)/ Partners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7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E072-C7E3-F8A7-C52B-7FD1DC77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476250"/>
            <a:ext cx="7621587" cy="1209675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lesson’s / warnings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AB852-3BD4-5D60-1056-8AB99FCAF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685924"/>
            <a:ext cx="8535988" cy="430847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awarded funds, spend them (all of them) – States &amp; Feds don’t want to re-budget 12-36 months later when grant is complete (it’s a PIA)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justify expenses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careful with budget revisions and modifications (spending must stay in specific categories)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 Writers – never agree to pay them a % of the grant of awarded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Grant Writer Fee’s - $100-250 per hour (Avg 20-80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proposal)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 writing is just good, clean, descriptive writing – you may have people in your systems that can do it.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Again, save failed attempts because they can be reworked for future grant proposals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 ASK AGENCY FOR FEEDBACK ON DENIED APPLICATIONS – its how you get better at it.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17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D2CA1-BC66-59CC-9DFE-E6D20519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76275"/>
            <a:ext cx="10058400" cy="1466850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basics of grant writing course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C9292-752E-381D-43EB-A178C6AC7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476500"/>
            <a:ext cx="8535988" cy="35179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Interested in learning more about Grant Writing?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 16-19,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Maritime Institute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Register with the IIATF Office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05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603F1-FE13-9DC7-3728-490A2FFC4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8526462" cy="120015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</a:p>
        </p:txBody>
      </p:sp>
      <p:pic>
        <p:nvPicPr>
          <p:cNvPr id="5" name="Picture 4" descr="Different colored question marks">
            <a:extLst>
              <a:ext uri="{FF2B5EF4-FFF2-40B4-BE49-F238E27FC236}">
                <a16:creationId xmlns:a16="http://schemas.microsoft.com/office/drawing/2014/main" id="{66C4131F-6D2C-B9B1-8D51-F58915B1C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43" y="2078218"/>
            <a:ext cx="6905401" cy="3884431"/>
          </a:xfrm>
          <a:prstGeom prst="rect">
            <a:avLst/>
          </a:prstGeom>
          <a:ln w="76200" cmpd="dbl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35776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CE158-3E60-40A6-8BEE-02329149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3600" y="4191000"/>
            <a:ext cx="7067550" cy="2251075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Mike Schurr – Managing Partner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O: 866-707-1786 (1PTM)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856-701-8012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mikes@ptmconsultgroup.com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W: www.ptmconsultgroup.com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a company logo&#10;&#10;Description automatically generated">
            <a:extLst>
              <a:ext uri="{FF2B5EF4-FFF2-40B4-BE49-F238E27FC236}">
                <a16:creationId xmlns:a16="http://schemas.microsoft.com/office/drawing/2014/main" id="{43E7C462-FEF3-4F0E-C060-0E3E5B085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68" y="415925"/>
            <a:ext cx="6115414" cy="3694013"/>
          </a:xfrm>
          <a:prstGeom prst="rect">
            <a:avLst/>
          </a:prstGeom>
          <a:ln w="92075" cmpd="dbl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281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A5C150-E849-7CC1-6F63-D2238997A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268" y="457200"/>
            <a:ext cx="11193464" cy="876300"/>
          </a:xfrm>
        </p:spPr>
        <p:txBody>
          <a:bodyPr>
            <a:noAutofit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PTM CONSULTING GROUP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1A9FFE-166A-58FC-0003-400DA64F0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268" y="1458831"/>
            <a:ext cx="6844507" cy="4941969"/>
          </a:xfrm>
        </p:spPr>
        <p:txBody>
          <a:bodyPr>
            <a:normAutofit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Partners:  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Nancy Gentile –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Ed.D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Jim Gentile – J.D.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Mike Schurr – MS-ODL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Employees: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Dennis McDonough – Apprenticeship &amp; Grant Specialist</a:t>
            </a:r>
          </a:p>
          <a:p>
            <a:pPr marL="514350" indent="-5143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Mike Metz – Organizational Development / Leadership         </a:t>
            </a:r>
          </a:p>
          <a:p>
            <a:pPr>
              <a:buClrTx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Specialist 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Network: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of specialist in several different areas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28AB0B7F-A8C3-C891-5927-3488DDA7F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49" y="5530972"/>
            <a:ext cx="4439807" cy="995159"/>
          </a:xfrm>
          <a:prstGeom prst="rect">
            <a:avLst/>
          </a:prstGeom>
          <a:ln w="50800" cmpd="dbl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667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CE996-5CB9-CC67-2AC5-820084C9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24907"/>
            <a:ext cx="10706100" cy="1507067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PTM CONSULTING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0285C-D949-C1F8-43EB-0F3CA2A56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09775"/>
            <a:ext cx="10391775" cy="459105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SERVICES:</a:t>
            </a:r>
          </a:p>
          <a:p>
            <a:pPr lvl="1">
              <a:buClrTx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Apprenticeship Accreditation</a:t>
            </a:r>
          </a:p>
          <a:p>
            <a:pPr lvl="1">
              <a:buClrTx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 Writing</a:t>
            </a:r>
          </a:p>
          <a:p>
            <a:pPr lvl="1">
              <a:buClrTx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Strategic Planning</a:t>
            </a:r>
          </a:p>
          <a:p>
            <a:pPr lvl="1">
              <a:buClrTx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Leadership Development / Workshops</a:t>
            </a:r>
          </a:p>
          <a:p>
            <a:pPr lvl="1">
              <a:buClrTx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Teambuilding</a:t>
            </a:r>
          </a:p>
          <a:p>
            <a:pPr lvl="1">
              <a:buClrTx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Evaluation (standards, curriculum development,            teaching techniques)</a:t>
            </a:r>
          </a:p>
          <a:p>
            <a:pPr lvl="1">
              <a:buClrTx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Tx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694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EAF5F3-C24F-A7A4-8ADF-BDE9B820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974" y="250296"/>
            <a:ext cx="4533900" cy="661456"/>
          </a:xfrm>
        </p:spPr>
        <p:txBody>
          <a:bodyPr>
            <a:norm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Clients:  2018 - Present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B63EE-42F7-74E8-F0A2-77A4F0E35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1949" y="978427"/>
            <a:ext cx="5734051" cy="5740929"/>
          </a:xfrm>
        </p:spPr>
        <p:txBody>
          <a:bodyPr>
            <a:no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Allied Trades Assistance Program | Philadelphia, PA 		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Apprentice &amp; Journey Workers Training Trust Fund | Los Angeles, CA </a:t>
            </a:r>
            <a:endParaRPr lang="en-US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Architectural Glass Institute | Philadelphia, PA			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Carpenters of Philadelphia &amp; Vicinity | Philadelphia, PA 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 Workers of America </a:t>
            </a: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 Washington, DC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District 1199C Training &amp; Upgrading Fund | Philadelphia, PA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District Council 14 Apprenticeship Program |Chicago, IL 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Father Judge High School | Philadelphia, PA 	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Finishing Trades Institute International | Hanover, MD 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FTI MAR (IUPAT DC21) | Philadelphia, PA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FTI MVDC (IUPAT DC51) | Lanham, MD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FTI New England (IUPAT DC35) |    Boston, MA  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FTI of Southern New England  |Connecticut, Rhode Island, Mass.</a:t>
            </a:r>
            <a:endParaRPr lang="en-US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FTI Southwest (IUPAT DC15) | Las Vegas, NV  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FTI Upper Midwest (IUPAT DC82) | Minneapolis, MN  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 &amp; Technology Training Institute (AFSCME: 1199-c)| Philadelphia, PA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Hudson County Community College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 </a:t>
            </a: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Hoboken, NJ</a:t>
            </a:r>
            <a:endParaRPr lang="en-US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IBEW LU98 ATEI | Philadelphia, PA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IBEW LU375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 Allentown, PA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IBEW LU743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 Reading PA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IBEW LU81 </a:t>
            </a:r>
            <a:r>
              <a:rPr lang="en-US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 Scranton, PA</a:t>
            </a:r>
            <a:endParaRPr lang="en-US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IBEW NECA National Training Alliance | Annapolis, MD</a:t>
            </a:r>
            <a:endParaRPr lang="en-US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Insulators LU6 JATF | Boston, MA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Insulators LU12 JATF 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 Long Island City, NY </a:t>
            </a:r>
            <a:r>
              <a:rPr lang="en-US" sz="1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ulators LU 19 JATF 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 Pewaukee, WI</a:t>
            </a:r>
            <a:r>
              <a:rPr lang="en-US" sz="1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00"/>
              </a:solidFill>
              <a:effectLst/>
              <a:latin typeface="Articulat CF v2 Medium"/>
              <a:ea typeface="Calibri" panose="020F0502020204030204" pitchFamily="34" charset="0"/>
              <a:cs typeface="Articulat CF v2 Medium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D75AD3-13AA-BCC2-5271-AADAA850C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21376" y="978427"/>
            <a:ext cx="5489575" cy="5562602"/>
          </a:xfrm>
        </p:spPr>
        <p:txBody>
          <a:bodyPr>
            <a:no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Insulators LU23 JATC | Harrisburg, PA </a:t>
            </a:r>
            <a:r>
              <a:rPr lang="en-US" sz="1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Insulators LU14 JATC | Philadelphia, PA</a:t>
            </a:r>
            <a:endParaRPr lang="en-US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Insulators LU89 JATF |  Northern New Jersey</a:t>
            </a:r>
            <a:endParaRPr lang="en-US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IIATF 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  Lanham, MD </a:t>
            </a:r>
            <a:endParaRPr lang="en-US" sz="1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 &amp; Service Contractors Assn of Eastern PA | Blue Bell, PA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Mexico Pipe Trades JATF |  Albuquerque NM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North Central Illinois Finishing Trades Institute |Chicago, IL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Northeast Carpenters JATC | Edison, NJ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 Apprentice Coordinators Association | Harrisburg, PA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Carpenters of Philadelphia &amp; Vicinity |Philadelphia, PA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Plumbers &amp; Pipefitters UA393 JATF | San Jose, CA 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Plumbers &amp; Pipefitters UA Local 5 | Lanham, MD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Plumbers Steamfitters Pipefitters LU290 | Portland, OR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Plumbers &amp; Pipefitters LU520  |  Harrisburg, PA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Sheet Metal Workers LU19 JATF | Philadelphia, PA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Sheet Metal Workers LU19 JATF | Harrisburg, PA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Sheet Metal Workers LU83 JATF </a:t>
            </a: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 Queensbury, NY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Steamfitters LU420 JATF |Philadelphia, PA</a:t>
            </a:r>
            <a:endParaRPr lang="en-US" sz="12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SUNY – State University of NY  | New York, NY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Synergy Glass &amp; Door Service | Philadelphia, PA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 International Training Fund | Annapolis, MD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West Virginia University | Morgantown, WV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fornian FB" panose="0207040306080B030204" pitchFamily="18" charset="0"/>
              </a:rPr>
              <a:t>Working for America Institute | Washington DC</a:t>
            </a:r>
            <a:endParaRPr lang="en-US" sz="1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York Electrical Institute (LU229) | York, PA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62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562E5-A503-7821-021E-31DBB0511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84" y="194732"/>
            <a:ext cx="8534400" cy="19674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TODAY:  GRANT WRITING</a:t>
            </a:r>
            <a:br>
              <a:rPr lang="en-US" sz="5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5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 Today like none of you have ever applied for a grant</a:t>
            </a:r>
            <a:endParaRPr lang="en-US" sz="5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Smiling tattooed man with bun">
            <a:extLst>
              <a:ext uri="{FF2B5EF4-FFF2-40B4-BE49-F238E27FC236}">
                <a16:creationId xmlns:a16="http://schemas.microsoft.com/office/drawing/2014/main" id="{280D9466-715A-A572-8303-4D9C39DE1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66" y="2515723"/>
            <a:ext cx="5320309" cy="3546872"/>
          </a:xfrm>
          <a:ln w="66675" cmpd="dbl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7240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1E83-C262-728E-9BAA-9426CBE9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379942"/>
            <a:ext cx="8534400" cy="119168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is ptm speaking to you           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TODAY, about grants?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3BC6E-2BA8-1745-A4D5-2FB99728F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061" y="1752600"/>
            <a:ext cx="4937655" cy="3457575"/>
          </a:xfrm>
        </p:spPr>
        <p:txBody>
          <a:bodyPr>
            <a:normAutofit lnSpcReduction="10000"/>
          </a:bodyPr>
          <a:lstStyle/>
          <a:p>
            <a:pPr marL="0" indent="0">
              <a:buClrTx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Record:</a:t>
            </a:r>
          </a:p>
          <a:p>
            <a:pPr>
              <a:buClrTx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FTI MAR (2010-17) = $12 million in grants</a:t>
            </a:r>
          </a:p>
          <a:p>
            <a:pPr lvl="1">
              <a:buClrTx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Bad economy (we added 3 staff members and trained thousands- w/ grants)</a:t>
            </a:r>
          </a:p>
          <a:p>
            <a:pPr lvl="1">
              <a:buClrTx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Pre-Apprenticeships / Safety Training / Journeyperson Updates / Apprenticeship</a:t>
            </a:r>
          </a:p>
          <a:p>
            <a:pPr lvl="1">
              <a:buClrTx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-400050">
              <a:buClrTx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PTM Consulting Group:</a:t>
            </a:r>
          </a:p>
          <a:p>
            <a:pPr marL="857250" lvl="2" indent="-400050">
              <a:buClrTx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– Present = $38 Million in grants written &amp; funded / $2.3 million pending now….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663CA-319C-1AF3-F37C-821471D38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8825" y="1981199"/>
            <a:ext cx="6029325" cy="47148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Insulators Grants: 2023-24</a:t>
            </a:r>
          </a:p>
          <a:p>
            <a:pPr marL="0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IIATF = </a:t>
            </a:r>
          </a:p>
          <a:p>
            <a:pPr marL="457200" lvl="1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$1.5 Million (Thermographic Assessment)- Approved</a:t>
            </a:r>
          </a:p>
          <a:p>
            <a:pPr marL="457200" lvl="1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$7 million (Expansion of Assessment Program (locals) - Pending</a:t>
            </a:r>
          </a:p>
          <a:p>
            <a:pPr marL="0" lvl="1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6 (Boston, MA)</a:t>
            </a:r>
          </a:p>
          <a:p>
            <a:pPr marL="457200" lvl="2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state grants (Thermography) / $1.3 million (Pending)</a:t>
            </a:r>
          </a:p>
          <a:p>
            <a:pPr marL="0" lvl="1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12 (Long Island, NY)</a:t>
            </a:r>
          </a:p>
          <a:p>
            <a:pPr marL="457200" lvl="2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Grant (Thermography) = $850,000.00 (Approved)</a:t>
            </a:r>
          </a:p>
          <a:p>
            <a:pPr marL="0" lvl="1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19 JATF (Pewaukee, WI)</a:t>
            </a:r>
          </a:p>
          <a:p>
            <a:pPr marL="457200" lvl="2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DOL (Establishing a Pre-Apprenticeship) = $200,000.00 (Pending)</a:t>
            </a:r>
          </a:p>
          <a:p>
            <a:pPr marL="457200" lvl="2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DOL  (Expanding Apprenticeship) = $800,000 (Not funded)</a:t>
            </a:r>
          </a:p>
          <a:p>
            <a:pPr marL="0" lvl="2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87 JATF (San Antonio, TX) </a:t>
            </a:r>
          </a:p>
          <a:p>
            <a:pPr marL="457200" lvl="3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DOL (Expand Apprenticeship) = $400,000 (Not Awarded)</a:t>
            </a:r>
          </a:p>
          <a:p>
            <a:pPr marL="457200" lvl="1" indent="0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2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97544D-F4E8-B3C5-3016-EA75E43EE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19100"/>
            <a:ext cx="10058400" cy="914400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Grants?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4F7EC5-F697-A864-9160-6CE5DB9AF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356" y="1543050"/>
            <a:ext cx="10298113" cy="37719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grant is one of many different forms of financial assistance.  A grant is a way the government, or a private philanthropic organization, funds projects to provide public services and stimulate the economy.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completed in compliance with award terms, grants do not have to be repaid.</a:t>
            </a:r>
          </a:p>
        </p:txBody>
      </p:sp>
    </p:spTree>
    <p:extLst>
      <p:ext uri="{BB962C8B-B14F-4D97-AF65-F5344CB8AC3E}">
        <p14:creationId xmlns:p14="http://schemas.microsoft.com/office/powerpoint/2010/main" val="1551522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906774-2419-F892-D02F-04EF77EC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371475"/>
            <a:ext cx="10058400" cy="166687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Are Grants Important </a:t>
            </a:r>
            <a:r>
              <a:rPr lang="en-US" sz="4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You?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3DC9A7-DC8B-CF41-2F4F-830FBFC86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994" y="2038350"/>
            <a:ext cx="11022012" cy="4448175"/>
          </a:xfrm>
        </p:spPr>
        <p:txBody>
          <a:bodyPr>
            <a:normAutofit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Strategic Plan (Formally or Informally)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yes, you have likely found you have “Needs &amp; Wants”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Something you “need” to run a successful program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Something you “want” that would make program, better but isn’t 100% necessary  </a:t>
            </a:r>
          </a:p>
          <a:p>
            <a:pPr marL="342900" lvl="1" indent="-3429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Choices:</a:t>
            </a:r>
          </a:p>
          <a:p>
            <a:pPr marL="800100" lvl="2" indent="-3429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 – take time to budget save funds for the “need”</a:t>
            </a:r>
          </a:p>
          <a:p>
            <a:pPr marL="800100" lvl="2" indent="-3429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Raise Contributions – Raise hourly contribution from members</a:t>
            </a:r>
          </a:p>
          <a:p>
            <a:pPr marL="800100" lvl="2" indent="-3429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Loans – Take loans and pay back over time (ERISA restraints and rules) + Interest </a:t>
            </a:r>
          </a:p>
          <a:p>
            <a:pPr marL="800100" lvl="2" indent="-342900">
              <a:buClrTx/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Grants – Usually free money, can be used for regular operations and that money can be saved for the “need.”</a:t>
            </a:r>
          </a:p>
        </p:txBody>
      </p:sp>
    </p:spTree>
    <p:extLst>
      <p:ext uri="{BB962C8B-B14F-4D97-AF65-F5344CB8AC3E}">
        <p14:creationId xmlns:p14="http://schemas.microsoft.com/office/powerpoint/2010/main" val="3144781470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1678</TotalTime>
  <Words>2402</Words>
  <Application>Microsoft Office PowerPoint</Application>
  <PresentationFormat>Widescreen</PresentationFormat>
  <Paragraphs>296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Arial</vt:lpstr>
      <vt:lpstr>Articulat CF v2 Medium</vt:lpstr>
      <vt:lpstr>Century Gothic</vt:lpstr>
      <vt:lpstr>Times New Roman</vt:lpstr>
      <vt:lpstr>Wingdings 3</vt:lpstr>
      <vt:lpstr>Slice</vt:lpstr>
      <vt:lpstr>GRANT WRITING BASICS:   GETTING STARTED</vt:lpstr>
      <vt:lpstr>SPEAKER</vt:lpstr>
      <vt:lpstr>PTM CONSULTING GROUP</vt:lpstr>
      <vt:lpstr>PTM CONSULTING GROUP</vt:lpstr>
      <vt:lpstr>Clients:  2018 - Present</vt:lpstr>
      <vt:lpstr>TODAY:  GRANT WRITING  Speak Today like none of you have ever applied for a grant</vt:lpstr>
      <vt:lpstr>WHY is ptm speaking to you           TODAY, about grants?</vt:lpstr>
      <vt:lpstr>What Are Grants?</vt:lpstr>
      <vt:lpstr>Why Are Grants Important to You?</vt:lpstr>
      <vt:lpstr>Barrier’s / ROADBLOCK’S</vt:lpstr>
      <vt:lpstr>FIRST QUESTION… ARE YOU READY?</vt:lpstr>
      <vt:lpstr>How to get Started?</vt:lpstr>
      <vt:lpstr>SAM:  Documents for proof</vt:lpstr>
      <vt:lpstr>Next Steps</vt:lpstr>
      <vt:lpstr>YOUR REGISTERED !!! </vt:lpstr>
      <vt:lpstr>Strategic Planning</vt:lpstr>
      <vt:lpstr>Strategic planning </vt:lpstr>
      <vt:lpstr>Strategic planning </vt:lpstr>
      <vt:lpstr>Researching Grant  Availability</vt:lpstr>
      <vt:lpstr>Types of grants</vt:lpstr>
      <vt:lpstr>Developing the Proposal / Submission</vt:lpstr>
      <vt:lpstr>Some lesson’s / warnings </vt:lpstr>
      <vt:lpstr>The basics of grant writing course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Schurr</dc:creator>
  <cp:lastModifiedBy>Michael Schurr</cp:lastModifiedBy>
  <cp:revision>1</cp:revision>
  <dcterms:created xsi:type="dcterms:W3CDTF">2024-06-21T14:03:51Z</dcterms:created>
  <dcterms:modified xsi:type="dcterms:W3CDTF">2024-06-24T12:06:06Z</dcterms:modified>
</cp:coreProperties>
</file>